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57" r:id="rId3"/>
    <p:sldId id="263" r:id="rId4"/>
    <p:sldId id="314" r:id="rId5"/>
    <p:sldId id="315" r:id="rId6"/>
    <p:sldId id="316" r:id="rId7"/>
    <p:sldId id="318" r:id="rId8"/>
    <p:sldId id="329" r:id="rId9"/>
    <p:sldId id="327" r:id="rId10"/>
    <p:sldId id="330" r:id="rId11"/>
    <p:sldId id="331" r:id="rId12"/>
    <p:sldId id="333" r:id="rId13"/>
    <p:sldId id="332" r:id="rId14"/>
    <p:sldId id="334" r:id="rId15"/>
    <p:sldId id="335" r:id="rId16"/>
    <p:sldId id="336" r:id="rId17"/>
    <p:sldId id="319" r:id="rId18"/>
    <p:sldId id="321" r:id="rId19"/>
    <p:sldId id="322" r:id="rId20"/>
    <p:sldId id="324" r:id="rId21"/>
    <p:sldId id="325" r:id="rId22"/>
    <p:sldId id="326" r:id="rId23"/>
  </p:sldIdLst>
  <p:sldSz cx="9144000" cy="5143500" type="screen16x9"/>
  <p:notesSz cx="6858000" cy="9144000"/>
  <p:embeddedFontLst>
    <p:embeddedFont>
      <p:font typeface="Bebas Neue" panose="020B0604020202020204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Nunito Light" pitchFamily="2" charset="0"/>
      <p:regular r:id="rId27"/>
      <p:italic r:id="rId28"/>
    </p:embeddedFont>
    <p:embeddedFont>
      <p:font typeface="Orbitron" panose="02000000000000000000" pitchFamily="2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F18BC-8354-4D7A-A134-EB57A31363CF}">
  <a:tblStyle styleId="{03BF18BC-8354-4D7A-A134-EB57A3136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6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5499a6d87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5499a6d87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682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86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10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427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440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63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0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0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0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392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25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85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98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3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2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75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99132"/>
            <a:ext cx="45288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74768"/>
            <a:ext cx="4528800" cy="40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>
            <a:off x="6456733" y="2803678"/>
            <a:ext cx="5003918" cy="5003918"/>
            <a:chOff x="6456733" y="2803678"/>
            <a:chExt cx="5003918" cy="5003918"/>
          </a:xfrm>
        </p:grpSpPr>
        <p:sp>
          <p:nvSpPr>
            <p:cNvPr id="115" name="Google Shape;115;p6"/>
            <p:cNvSpPr/>
            <p:nvPr/>
          </p:nvSpPr>
          <p:spPr>
            <a:xfrm flipH="1">
              <a:off x="7929976" y="4247045"/>
              <a:ext cx="1209938" cy="713912"/>
            </a:xfrm>
            <a:custGeom>
              <a:avLst/>
              <a:gdLst/>
              <a:ahLst/>
              <a:cxnLst/>
              <a:rect l="l" t="t" r="r" b="b"/>
              <a:pathLst>
                <a:path w="18414" h="10865" extrusionOk="0">
                  <a:moveTo>
                    <a:pt x="6799" y="1"/>
                  </a:moveTo>
                  <a:lnTo>
                    <a:pt x="1" y="48"/>
                  </a:lnTo>
                  <a:lnTo>
                    <a:pt x="7254" y="7295"/>
                  </a:lnTo>
                  <a:lnTo>
                    <a:pt x="10503" y="7295"/>
                  </a:lnTo>
                  <a:lnTo>
                    <a:pt x="14080" y="10865"/>
                  </a:lnTo>
                  <a:lnTo>
                    <a:pt x="18413" y="10865"/>
                  </a:lnTo>
                  <a:lnTo>
                    <a:pt x="9646" y="2104"/>
                  </a:lnTo>
                  <a:lnTo>
                    <a:pt x="8895" y="2104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6"/>
            <p:cNvGrpSpPr/>
            <p:nvPr/>
          </p:nvGrpSpPr>
          <p:grpSpPr>
            <a:xfrm>
              <a:off x="6456733" y="2803678"/>
              <a:ext cx="5003918" cy="5003918"/>
              <a:chOff x="6456733" y="2755493"/>
              <a:chExt cx="5003918" cy="5003918"/>
            </a:xfrm>
          </p:grpSpPr>
          <p:grpSp>
            <p:nvGrpSpPr>
              <p:cNvPr id="117" name="Google Shape;117;p6"/>
              <p:cNvGrpSpPr/>
              <p:nvPr/>
            </p:nvGrpSpPr>
            <p:grpSpPr>
              <a:xfrm rot="-2700000">
                <a:off x="7200806" y="3477033"/>
                <a:ext cx="3515771" cy="3560837"/>
                <a:chOff x="3605001" y="-1468840"/>
                <a:chExt cx="3515805" cy="3560871"/>
              </a:xfrm>
            </p:grpSpPr>
            <p:sp>
              <p:nvSpPr>
                <p:cNvPr id="118" name="Google Shape;118;p6"/>
                <p:cNvSpPr/>
                <p:nvPr/>
              </p:nvSpPr>
              <p:spPr>
                <a:xfrm>
                  <a:off x="4371341" y="-1062717"/>
                  <a:ext cx="2749465" cy="3154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4" h="48012" extrusionOk="0">
                      <a:moveTo>
                        <a:pt x="121" y="0"/>
                      </a:moveTo>
                      <a:lnTo>
                        <a:pt x="1" y="114"/>
                      </a:lnTo>
                      <a:lnTo>
                        <a:pt x="16263" y="16384"/>
                      </a:lnTo>
                      <a:lnTo>
                        <a:pt x="16263" y="22559"/>
                      </a:lnTo>
                      <a:lnTo>
                        <a:pt x="21274" y="27569"/>
                      </a:lnTo>
                      <a:lnTo>
                        <a:pt x="26578" y="32867"/>
                      </a:lnTo>
                      <a:lnTo>
                        <a:pt x="41723" y="48011"/>
                      </a:lnTo>
                      <a:lnTo>
                        <a:pt x="41843" y="47898"/>
                      </a:lnTo>
                      <a:lnTo>
                        <a:pt x="27081" y="33135"/>
                      </a:lnTo>
                      <a:lnTo>
                        <a:pt x="27081" y="27917"/>
                      </a:lnTo>
                      <a:lnTo>
                        <a:pt x="31287" y="23852"/>
                      </a:lnTo>
                      <a:lnTo>
                        <a:pt x="29988" y="22552"/>
                      </a:lnTo>
                      <a:lnTo>
                        <a:pt x="21608" y="22552"/>
                      </a:lnTo>
                      <a:lnTo>
                        <a:pt x="18929" y="19880"/>
                      </a:lnTo>
                      <a:lnTo>
                        <a:pt x="18929" y="18802"/>
                      </a:lnTo>
                      <a:lnTo>
                        <a:pt x="16263" y="16142"/>
                      </a:lnTo>
                      <a:lnTo>
                        <a:pt x="16263" y="16149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6"/>
                <p:cNvSpPr/>
                <p:nvPr/>
              </p:nvSpPr>
              <p:spPr>
                <a:xfrm>
                  <a:off x="3605001" y="-1173490"/>
                  <a:ext cx="62554" cy="6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8" extrusionOk="0">
                      <a:moveTo>
                        <a:pt x="476" y="255"/>
                      </a:moveTo>
                      <a:cubicBezTo>
                        <a:pt x="597" y="255"/>
                        <a:pt x="704" y="355"/>
                        <a:pt x="704" y="476"/>
                      </a:cubicBezTo>
                      <a:cubicBezTo>
                        <a:pt x="704" y="603"/>
                        <a:pt x="597" y="703"/>
                        <a:pt x="476" y="703"/>
                      </a:cubicBezTo>
                      <a:cubicBezTo>
                        <a:pt x="349" y="703"/>
                        <a:pt x="248" y="603"/>
                        <a:pt x="248" y="476"/>
                      </a:cubicBezTo>
                      <a:cubicBezTo>
                        <a:pt x="248" y="355"/>
                        <a:pt x="349" y="255"/>
                        <a:pt x="476" y="255"/>
                      </a:cubicBezTo>
                      <a:close/>
                      <a:moveTo>
                        <a:pt x="476" y="0"/>
                      </a:moveTo>
                      <a:cubicBezTo>
                        <a:pt x="215" y="0"/>
                        <a:pt x="1" y="215"/>
                        <a:pt x="1" y="476"/>
                      </a:cubicBezTo>
                      <a:cubicBezTo>
                        <a:pt x="1" y="744"/>
                        <a:pt x="215" y="958"/>
                        <a:pt x="476" y="958"/>
                      </a:cubicBezTo>
                      <a:cubicBezTo>
                        <a:pt x="737" y="958"/>
                        <a:pt x="952" y="744"/>
                        <a:pt x="952" y="476"/>
                      </a:cubicBezTo>
                      <a:cubicBezTo>
                        <a:pt x="952" y="215"/>
                        <a:pt x="737" y="0"/>
                        <a:pt x="4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6"/>
                <p:cNvSpPr/>
                <p:nvPr/>
              </p:nvSpPr>
              <p:spPr>
                <a:xfrm>
                  <a:off x="3647710" y="-1133015"/>
                  <a:ext cx="1285633" cy="183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66" h="27992" extrusionOk="0">
                      <a:moveTo>
                        <a:pt x="181" y="0"/>
                      </a:moveTo>
                      <a:lnTo>
                        <a:pt x="0" y="181"/>
                      </a:lnTo>
                      <a:lnTo>
                        <a:pt x="6725" y="6906"/>
                      </a:lnTo>
                      <a:lnTo>
                        <a:pt x="6765" y="6940"/>
                      </a:lnTo>
                      <a:lnTo>
                        <a:pt x="12097" y="6940"/>
                      </a:lnTo>
                      <a:lnTo>
                        <a:pt x="19311" y="14160"/>
                      </a:lnTo>
                      <a:lnTo>
                        <a:pt x="19311" y="16263"/>
                      </a:lnTo>
                      <a:lnTo>
                        <a:pt x="14836" y="20737"/>
                      </a:lnTo>
                      <a:lnTo>
                        <a:pt x="14836" y="24629"/>
                      </a:lnTo>
                      <a:lnTo>
                        <a:pt x="18199" y="27991"/>
                      </a:lnTo>
                      <a:lnTo>
                        <a:pt x="18380" y="27817"/>
                      </a:lnTo>
                      <a:lnTo>
                        <a:pt x="15091" y="24522"/>
                      </a:lnTo>
                      <a:lnTo>
                        <a:pt x="15091" y="20845"/>
                      </a:lnTo>
                      <a:lnTo>
                        <a:pt x="19565" y="16370"/>
                      </a:lnTo>
                      <a:lnTo>
                        <a:pt x="19565" y="14053"/>
                      </a:lnTo>
                      <a:lnTo>
                        <a:pt x="12238" y="6725"/>
                      </a:lnTo>
                      <a:lnTo>
                        <a:pt x="12197" y="6692"/>
                      </a:lnTo>
                      <a:lnTo>
                        <a:pt x="6866" y="6692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6"/>
                <p:cNvSpPr/>
                <p:nvPr/>
              </p:nvSpPr>
              <p:spPr>
                <a:xfrm>
                  <a:off x="4462795" y="-1414698"/>
                  <a:ext cx="1486304" cy="207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0" h="31529" extrusionOk="0">
                      <a:moveTo>
                        <a:pt x="0" y="1"/>
                      </a:moveTo>
                      <a:lnTo>
                        <a:pt x="0" y="5815"/>
                      </a:lnTo>
                      <a:lnTo>
                        <a:pt x="10750" y="5815"/>
                      </a:lnTo>
                      <a:lnTo>
                        <a:pt x="17395" y="12459"/>
                      </a:lnTo>
                      <a:lnTo>
                        <a:pt x="17395" y="26478"/>
                      </a:lnTo>
                      <a:lnTo>
                        <a:pt x="22445" y="31528"/>
                      </a:lnTo>
                      <a:lnTo>
                        <a:pt x="22619" y="31347"/>
                      </a:lnTo>
                      <a:lnTo>
                        <a:pt x="17649" y="26371"/>
                      </a:lnTo>
                      <a:lnTo>
                        <a:pt x="17649" y="12358"/>
                      </a:lnTo>
                      <a:lnTo>
                        <a:pt x="10891" y="5600"/>
                      </a:lnTo>
                      <a:lnTo>
                        <a:pt x="10851" y="5567"/>
                      </a:lnTo>
                      <a:lnTo>
                        <a:pt x="255" y="5567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5270783" y="-945949"/>
                  <a:ext cx="255799" cy="255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" h="3892" extrusionOk="0">
                      <a:moveTo>
                        <a:pt x="1" y="0"/>
                      </a:moveTo>
                      <a:lnTo>
                        <a:pt x="1" y="1105"/>
                      </a:lnTo>
                      <a:lnTo>
                        <a:pt x="1394" y="2498"/>
                      </a:lnTo>
                      <a:lnTo>
                        <a:pt x="2787" y="3892"/>
                      </a:lnTo>
                      <a:lnTo>
                        <a:pt x="3892" y="3892"/>
                      </a:lnTo>
                      <a:lnTo>
                        <a:pt x="1950" y="194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4439863" y="-1468840"/>
                  <a:ext cx="62554" cy="62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2" extrusionOk="0">
                      <a:moveTo>
                        <a:pt x="476" y="249"/>
                      </a:moveTo>
                      <a:cubicBezTo>
                        <a:pt x="597" y="249"/>
                        <a:pt x="697" y="356"/>
                        <a:pt x="697" y="476"/>
                      </a:cubicBezTo>
                      <a:cubicBezTo>
                        <a:pt x="697" y="604"/>
                        <a:pt x="597" y="704"/>
                        <a:pt x="476" y="704"/>
                      </a:cubicBezTo>
                      <a:cubicBezTo>
                        <a:pt x="349" y="704"/>
                        <a:pt x="249" y="604"/>
                        <a:pt x="249" y="476"/>
                      </a:cubicBezTo>
                      <a:cubicBezTo>
                        <a:pt x="249" y="356"/>
                        <a:pt x="349" y="249"/>
                        <a:pt x="476" y="249"/>
                      </a:cubicBezTo>
                      <a:close/>
                      <a:moveTo>
                        <a:pt x="476" y="1"/>
                      </a:moveTo>
                      <a:cubicBezTo>
                        <a:pt x="215" y="1"/>
                        <a:pt x="1" y="215"/>
                        <a:pt x="1" y="476"/>
                      </a:cubicBezTo>
                      <a:cubicBezTo>
                        <a:pt x="1" y="738"/>
                        <a:pt x="215" y="952"/>
                        <a:pt x="476" y="952"/>
                      </a:cubicBezTo>
                      <a:cubicBezTo>
                        <a:pt x="738" y="952"/>
                        <a:pt x="952" y="738"/>
                        <a:pt x="952" y="476"/>
                      </a:cubicBezTo>
                      <a:cubicBezTo>
                        <a:pt x="952" y="215"/>
                        <a:pt x="738" y="1"/>
                        <a:pt x="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4468511" y="-1265939"/>
                  <a:ext cx="383403" cy="22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424" extrusionOk="0">
                      <a:moveTo>
                        <a:pt x="74" y="1"/>
                      </a:moveTo>
                      <a:lnTo>
                        <a:pt x="0" y="68"/>
                      </a:lnTo>
                      <a:lnTo>
                        <a:pt x="1742" y="1809"/>
                      </a:lnTo>
                      <a:lnTo>
                        <a:pt x="4146" y="1809"/>
                      </a:lnTo>
                      <a:lnTo>
                        <a:pt x="5767" y="3423"/>
                      </a:lnTo>
                      <a:lnTo>
                        <a:pt x="5834" y="3350"/>
                      </a:lnTo>
                      <a:lnTo>
                        <a:pt x="4193" y="1709"/>
                      </a:lnTo>
                      <a:lnTo>
                        <a:pt x="1782" y="1709"/>
                      </a:lnTo>
                      <a:lnTo>
                        <a:pt x="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" name="Google Shape;125;p6"/>
              <p:cNvSpPr/>
              <p:nvPr/>
            </p:nvSpPr>
            <p:spPr>
              <a:xfrm rot="10800000">
                <a:off x="8567401" y="3602353"/>
                <a:ext cx="473620" cy="47362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7208" fill="none" extrusionOk="0">
                    <a:moveTo>
                      <a:pt x="7208" y="3604"/>
                    </a:moveTo>
                    <a:cubicBezTo>
                      <a:pt x="7208" y="5593"/>
                      <a:pt x="5593" y="7207"/>
                      <a:pt x="3604" y="7207"/>
                    </a:cubicBezTo>
                    <a:cubicBezTo>
                      <a:pt x="1615" y="7207"/>
                      <a:pt x="1" y="5593"/>
                      <a:pt x="1" y="3604"/>
                    </a:cubicBezTo>
                    <a:cubicBezTo>
                      <a:pt x="1" y="1615"/>
                      <a:pt x="1615" y="0"/>
                      <a:pt x="3604" y="0"/>
                    </a:cubicBezTo>
                    <a:cubicBezTo>
                      <a:pt x="5593" y="0"/>
                      <a:pt x="7208" y="1615"/>
                      <a:pt x="7208" y="36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10800000">
                <a:off x="8566794" y="4156463"/>
                <a:ext cx="136015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2070" y="329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10800000">
                <a:off x="8472573" y="4156463"/>
                <a:ext cx="67876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1032" y="329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10800000">
                <a:off x="8430785" y="4156463"/>
                <a:ext cx="21618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328" y="329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10800000">
                <a:off x="8032481" y="4258582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713225" y="849394"/>
            <a:ext cx="55389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ubTitle" idx="1"/>
          </p:nvPr>
        </p:nvSpPr>
        <p:spPr>
          <a:xfrm>
            <a:off x="713225" y="1995806"/>
            <a:ext cx="5538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33" name="Google Shape;133;p7"/>
          <p:cNvGrpSpPr/>
          <p:nvPr/>
        </p:nvGrpSpPr>
        <p:grpSpPr>
          <a:xfrm>
            <a:off x="7133047" y="-939018"/>
            <a:ext cx="5116744" cy="7284111"/>
            <a:chOff x="7133047" y="-939018"/>
            <a:chExt cx="5116744" cy="7284111"/>
          </a:xfrm>
        </p:grpSpPr>
        <p:sp>
          <p:nvSpPr>
            <p:cNvPr id="134" name="Google Shape;134;p7"/>
            <p:cNvSpPr/>
            <p:nvPr/>
          </p:nvSpPr>
          <p:spPr>
            <a:xfrm>
              <a:off x="8510116" y="6091755"/>
              <a:ext cx="58151" cy="58151"/>
            </a:xfrm>
            <a:custGeom>
              <a:avLst/>
              <a:gdLst/>
              <a:ahLst/>
              <a:cxnLst/>
              <a:rect l="l" t="t" r="r" b="b"/>
              <a:pathLst>
                <a:path w="885" h="885" extrusionOk="0">
                  <a:moveTo>
                    <a:pt x="443" y="234"/>
                  </a:moveTo>
                  <a:cubicBezTo>
                    <a:pt x="557" y="234"/>
                    <a:pt x="650" y="328"/>
                    <a:pt x="650" y="442"/>
                  </a:cubicBezTo>
                  <a:cubicBezTo>
                    <a:pt x="650" y="556"/>
                    <a:pt x="557" y="650"/>
                    <a:pt x="443" y="650"/>
                  </a:cubicBezTo>
                  <a:cubicBezTo>
                    <a:pt x="329" y="650"/>
                    <a:pt x="235" y="556"/>
                    <a:pt x="235" y="442"/>
                  </a:cubicBezTo>
                  <a:cubicBezTo>
                    <a:pt x="235" y="328"/>
                    <a:pt x="329" y="234"/>
                    <a:pt x="443" y="234"/>
                  </a:cubicBezTo>
                  <a:close/>
                  <a:moveTo>
                    <a:pt x="443" y="0"/>
                  </a:moveTo>
                  <a:cubicBezTo>
                    <a:pt x="195" y="0"/>
                    <a:pt x="1" y="194"/>
                    <a:pt x="1" y="442"/>
                  </a:cubicBezTo>
                  <a:cubicBezTo>
                    <a:pt x="1" y="683"/>
                    <a:pt x="195" y="884"/>
                    <a:pt x="443" y="884"/>
                  </a:cubicBezTo>
                  <a:cubicBezTo>
                    <a:pt x="684" y="884"/>
                    <a:pt x="885" y="683"/>
                    <a:pt x="885" y="442"/>
                  </a:cubicBezTo>
                  <a:cubicBezTo>
                    <a:pt x="885" y="194"/>
                    <a:pt x="684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7"/>
            <p:cNvGrpSpPr/>
            <p:nvPr/>
          </p:nvGrpSpPr>
          <p:grpSpPr>
            <a:xfrm>
              <a:off x="7133047" y="-939018"/>
              <a:ext cx="5116744" cy="7284111"/>
              <a:chOff x="7133047" y="-939018"/>
              <a:chExt cx="5116744" cy="7284111"/>
            </a:xfrm>
          </p:grpSpPr>
          <p:sp>
            <p:nvSpPr>
              <p:cNvPr id="136" name="Google Shape;136;p7"/>
              <p:cNvSpPr/>
              <p:nvPr/>
            </p:nvSpPr>
            <p:spPr>
              <a:xfrm flipH="1">
                <a:off x="8071530" y="2718988"/>
                <a:ext cx="1690523" cy="1117947"/>
              </a:xfrm>
              <a:custGeom>
                <a:avLst/>
                <a:gdLst/>
                <a:ahLst/>
                <a:cxnLst/>
                <a:rect l="l" t="t" r="r" b="b"/>
                <a:pathLst>
                  <a:path w="25728" h="17014" extrusionOk="0">
                    <a:moveTo>
                      <a:pt x="0" y="1"/>
                    </a:moveTo>
                    <a:lnTo>
                      <a:pt x="4876" y="4883"/>
                    </a:lnTo>
                    <a:lnTo>
                      <a:pt x="4876" y="6116"/>
                    </a:lnTo>
                    <a:lnTo>
                      <a:pt x="9465" y="10704"/>
                    </a:lnTo>
                    <a:lnTo>
                      <a:pt x="11829" y="10704"/>
                    </a:lnTo>
                    <a:lnTo>
                      <a:pt x="18145" y="17013"/>
                    </a:lnTo>
                    <a:lnTo>
                      <a:pt x="25727" y="17013"/>
                    </a:lnTo>
                    <a:lnTo>
                      <a:pt x="22934" y="14227"/>
                    </a:lnTo>
                    <a:lnTo>
                      <a:pt x="22934" y="12178"/>
                    </a:lnTo>
                    <a:lnTo>
                      <a:pt x="18534" y="7784"/>
                    </a:lnTo>
                    <a:lnTo>
                      <a:pt x="15077" y="7784"/>
                    </a:lnTo>
                    <a:lnTo>
                      <a:pt x="73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154204" y="4422623"/>
                <a:ext cx="1379792" cy="1922470"/>
              </a:xfrm>
              <a:custGeom>
                <a:avLst/>
                <a:gdLst/>
                <a:ahLst/>
                <a:cxnLst/>
                <a:rect l="l" t="t" r="r" b="b"/>
                <a:pathLst>
                  <a:path w="20999" h="29258" extrusionOk="0">
                    <a:moveTo>
                      <a:pt x="0" y="0"/>
                    </a:moveTo>
                    <a:lnTo>
                      <a:pt x="0" y="5399"/>
                    </a:lnTo>
                    <a:lnTo>
                      <a:pt x="9974" y="5399"/>
                    </a:lnTo>
                    <a:lnTo>
                      <a:pt x="16142" y="11561"/>
                    </a:lnTo>
                    <a:lnTo>
                      <a:pt x="16142" y="24569"/>
                    </a:lnTo>
                    <a:lnTo>
                      <a:pt x="20831" y="29257"/>
                    </a:lnTo>
                    <a:lnTo>
                      <a:pt x="20998" y="29090"/>
                    </a:lnTo>
                    <a:lnTo>
                      <a:pt x="16377" y="24475"/>
                    </a:lnTo>
                    <a:lnTo>
                      <a:pt x="16377" y="11467"/>
                    </a:lnTo>
                    <a:lnTo>
                      <a:pt x="10107" y="5198"/>
                    </a:lnTo>
                    <a:lnTo>
                      <a:pt x="10074" y="5164"/>
                    </a:lnTo>
                    <a:lnTo>
                      <a:pt x="235" y="5164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7904108" y="4857402"/>
                <a:ext cx="237730" cy="237730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3618" extrusionOk="0">
                    <a:moveTo>
                      <a:pt x="1" y="1"/>
                    </a:moveTo>
                    <a:lnTo>
                      <a:pt x="1" y="1032"/>
                    </a:lnTo>
                    <a:lnTo>
                      <a:pt x="1293" y="2325"/>
                    </a:lnTo>
                    <a:lnTo>
                      <a:pt x="2586" y="3618"/>
                    </a:lnTo>
                    <a:lnTo>
                      <a:pt x="3618" y="3618"/>
                    </a:lnTo>
                    <a:lnTo>
                      <a:pt x="1809" y="18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7133047" y="4371964"/>
                <a:ext cx="58151" cy="5861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92" extrusionOk="0">
                    <a:moveTo>
                      <a:pt x="443" y="235"/>
                    </a:moveTo>
                    <a:cubicBezTo>
                      <a:pt x="557" y="235"/>
                      <a:pt x="650" y="329"/>
                      <a:pt x="650" y="450"/>
                    </a:cubicBezTo>
                    <a:cubicBezTo>
                      <a:pt x="650" y="564"/>
                      <a:pt x="557" y="657"/>
                      <a:pt x="443" y="657"/>
                    </a:cubicBezTo>
                    <a:cubicBezTo>
                      <a:pt x="322" y="657"/>
                      <a:pt x="228" y="564"/>
                      <a:pt x="228" y="450"/>
                    </a:cubicBezTo>
                    <a:cubicBezTo>
                      <a:pt x="228" y="329"/>
                      <a:pt x="322" y="235"/>
                      <a:pt x="443" y="235"/>
                    </a:cubicBezTo>
                    <a:close/>
                    <a:moveTo>
                      <a:pt x="443" y="1"/>
                    </a:moveTo>
                    <a:cubicBezTo>
                      <a:pt x="195" y="1"/>
                      <a:pt x="1" y="202"/>
                      <a:pt x="1" y="450"/>
                    </a:cubicBezTo>
                    <a:cubicBezTo>
                      <a:pt x="1" y="691"/>
                      <a:pt x="195" y="892"/>
                      <a:pt x="443" y="892"/>
                    </a:cubicBezTo>
                    <a:cubicBezTo>
                      <a:pt x="684" y="892"/>
                      <a:pt x="885" y="691"/>
                      <a:pt x="885" y="450"/>
                    </a:cubicBezTo>
                    <a:cubicBezTo>
                      <a:pt x="885" y="202"/>
                      <a:pt x="684" y="1"/>
                      <a:pt x="4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7159920" y="4560344"/>
                <a:ext cx="355675" cy="209147"/>
              </a:xfrm>
              <a:custGeom>
                <a:avLst/>
                <a:gdLst/>
                <a:ahLst/>
                <a:cxnLst/>
                <a:rect l="l" t="t" r="r" b="b"/>
                <a:pathLst>
                  <a:path w="5413" h="3183" extrusionOk="0">
                    <a:moveTo>
                      <a:pt x="67" y="1"/>
                    </a:moveTo>
                    <a:lnTo>
                      <a:pt x="0" y="68"/>
                    </a:lnTo>
                    <a:lnTo>
                      <a:pt x="1614" y="1682"/>
                    </a:lnTo>
                    <a:lnTo>
                      <a:pt x="3845" y="1682"/>
                    </a:lnTo>
                    <a:lnTo>
                      <a:pt x="5345" y="3182"/>
                    </a:lnTo>
                    <a:lnTo>
                      <a:pt x="5412" y="3115"/>
                    </a:lnTo>
                    <a:lnTo>
                      <a:pt x="3885" y="1588"/>
                    </a:lnTo>
                    <a:lnTo>
                      <a:pt x="1648" y="158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8157123" y="2311486"/>
                <a:ext cx="1244631" cy="367108"/>
              </a:xfrm>
              <a:custGeom>
                <a:avLst/>
                <a:gdLst/>
                <a:ahLst/>
                <a:cxnLst/>
                <a:rect l="l" t="t" r="r" b="b"/>
                <a:pathLst>
                  <a:path w="18942" h="5587" extrusionOk="0">
                    <a:moveTo>
                      <a:pt x="174" y="1"/>
                    </a:moveTo>
                    <a:lnTo>
                      <a:pt x="0" y="175"/>
                    </a:lnTo>
                    <a:lnTo>
                      <a:pt x="2090" y="2258"/>
                    </a:lnTo>
                    <a:lnTo>
                      <a:pt x="15439" y="2258"/>
                    </a:lnTo>
                    <a:lnTo>
                      <a:pt x="18768" y="5587"/>
                    </a:lnTo>
                    <a:lnTo>
                      <a:pt x="18942" y="5413"/>
                    </a:lnTo>
                    <a:lnTo>
                      <a:pt x="15539" y="2017"/>
                    </a:lnTo>
                    <a:lnTo>
                      <a:pt x="2190" y="2017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" name="Google Shape;142;p7"/>
              <p:cNvGrpSpPr/>
              <p:nvPr/>
            </p:nvGrpSpPr>
            <p:grpSpPr>
              <a:xfrm>
                <a:off x="8208197" y="4363414"/>
                <a:ext cx="1033430" cy="391808"/>
                <a:chOff x="906072" y="1190552"/>
                <a:chExt cx="1033430" cy="391808"/>
              </a:xfrm>
            </p:grpSpPr>
            <p:sp>
              <p:nvSpPr>
                <p:cNvPr id="143" name="Google Shape;143;p7"/>
                <p:cNvSpPr/>
                <p:nvPr/>
              </p:nvSpPr>
              <p:spPr>
                <a:xfrm>
                  <a:off x="1054436" y="1529465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690" y="0"/>
                      </a:moveTo>
                      <a:lnTo>
                        <a:pt x="0" y="690"/>
                      </a:lnTo>
                      <a:lnTo>
                        <a:pt x="107" y="798"/>
                      </a:lnTo>
                      <a:lnTo>
                        <a:pt x="797" y="108"/>
                      </a:lnTo>
                      <a:lnTo>
                        <a:pt x="69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1054436" y="1529925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107" y="0"/>
                      </a:moveTo>
                      <a:lnTo>
                        <a:pt x="0" y="107"/>
                      </a:lnTo>
                      <a:lnTo>
                        <a:pt x="690" y="797"/>
                      </a:lnTo>
                      <a:lnTo>
                        <a:pt x="797" y="690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1201815" y="1529465"/>
                  <a:ext cx="52500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8" extrusionOk="0">
                      <a:moveTo>
                        <a:pt x="691" y="0"/>
                      </a:moveTo>
                      <a:lnTo>
                        <a:pt x="1" y="690"/>
                      </a:lnTo>
                      <a:lnTo>
                        <a:pt x="115" y="798"/>
                      </a:lnTo>
                      <a:lnTo>
                        <a:pt x="798" y="108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1201815" y="1529925"/>
                  <a:ext cx="52500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8" extrusionOk="0">
                      <a:moveTo>
                        <a:pt x="115" y="0"/>
                      </a:moveTo>
                      <a:lnTo>
                        <a:pt x="1" y="107"/>
                      </a:lnTo>
                      <a:lnTo>
                        <a:pt x="691" y="797"/>
                      </a:lnTo>
                      <a:lnTo>
                        <a:pt x="798" y="690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906072" y="1409288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691" y="1"/>
                      </a:moveTo>
                      <a:lnTo>
                        <a:pt x="1" y="691"/>
                      </a:lnTo>
                      <a:lnTo>
                        <a:pt x="108" y="798"/>
                      </a:lnTo>
                      <a:lnTo>
                        <a:pt x="798" y="108"/>
                      </a:ln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906072" y="1409288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108" y="1"/>
                      </a:moveTo>
                      <a:lnTo>
                        <a:pt x="1" y="108"/>
                      </a:lnTo>
                      <a:lnTo>
                        <a:pt x="691" y="798"/>
                      </a:lnTo>
                      <a:lnTo>
                        <a:pt x="798" y="691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1053516" y="1409288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691" y="1"/>
                      </a:moveTo>
                      <a:lnTo>
                        <a:pt x="1" y="691"/>
                      </a:lnTo>
                      <a:lnTo>
                        <a:pt x="108" y="798"/>
                      </a:lnTo>
                      <a:lnTo>
                        <a:pt x="798" y="108"/>
                      </a:ln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1053516" y="1409288"/>
                  <a:ext cx="52435" cy="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108" y="1"/>
                      </a:moveTo>
                      <a:lnTo>
                        <a:pt x="1" y="108"/>
                      </a:lnTo>
                      <a:lnTo>
                        <a:pt x="691" y="798"/>
                      </a:lnTo>
                      <a:lnTo>
                        <a:pt x="798" y="691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1759923" y="1190552"/>
                  <a:ext cx="179579" cy="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" h="444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2733" y="443"/>
                      </a:lnTo>
                      <a:lnTo>
                        <a:pt x="27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1635344" y="1190552"/>
                  <a:ext cx="89822" cy="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444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1367" y="443"/>
                      </a:lnTo>
                      <a:lnTo>
                        <a:pt x="136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1580348" y="1190552"/>
                  <a:ext cx="28648" cy="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444" extrusionOk="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436" y="443"/>
                      </a:lnTo>
                      <a:lnTo>
                        <a:pt x="4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" name="Google Shape;154;p7"/>
              <p:cNvSpPr/>
              <p:nvPr/>
            </p:nvSpPr>
            <p:spPr>
              <a:xfrm rot="-2700000">
                <a:off x="8787583" y="-428935"/>
                <a:ext cx="2749481" cy="3154768"/>
              </a:xfrm>
              <a:custGeom>
                <a:avLst/>
                <a:gdLst/>
                <a:ahLst/>
                <a:cxnLst/>
                <a:rect l="l" t="t" r="r" b="b"/>
                <a:pathLst>
                  <a:path w="41844" h="48012" extrusionOk="0">
                    <a:moveTo>
                      <a:pt x="121" y="0"/>
                    </a:moveTo>
                    <a:lnTo>
                      <a:pt x="1" y="114"/>
                    </a:lnTo>
                    <a:lnTo>
                      <a:pt x="16263" y="16384"/>
                    </a:lnTo>
                    <a:lnTo>
                      <a:pt x="16263" y="22559"/>
                    </a:lnTo>
                    <a:lnTo>
                      <a:pt x="21274" y="27569"/>
                    </a:lnTo>
                    <a:lnTo>
                      <a:pt x="26578" y="32867"/>
                    </a:lnTo>
                    <a:lnTo>
                      <a:pt x="41723" y="48011"/>
                    </a:lnTo>
                    <a:lnTo>
                      <a:pt x="41843" y="47898"/>
                    </a:lnTo>
                    <a:lnTo>
                      <a:pt x="27081" y="33135"/>
                    </a:lnTo>
                    <a:lnTo>
                      <a:pt x="27081" y="27917"/>
                    </a:lnTo>
                    <a:lnTo>
                      <a:pt x="31287" y="23852"/>
                    </a:lnTo>
                    <a:lnTo>
                      <a:pt x="29988" y="22552"/>
                    </a:lnTo>
                    <a:lnTo>
                      <a:pt x="21608" y="22552"/>
                    </a:lnTo>
                    <a:lnTo>
                      <a:pt x="18929" y="19880"/>
                    </a:lnTo>
                    <a:lnTo>
                      <a:pt x="18929" y="18802"/>
                    </a:lnTo>
                    <a:lnTo>
                      <a:pt x="16263" y="16142"/>
                    </a:lnTo>
                    <a:lnTo>
                      <a:pt x="16263" y="16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-2700000">
                <a:off x="8405430" y="-137279"/>
                <a:ext cx="1486313" cy="2071704"/>
              </a:xfrm>
              <a:custGeom>
                <a:avLst/>
                <a:gdLst/>
                <a:ahLst/>
                <a:cxnLst/>
                <a:rect l="l" t="t" r="r" b="b"/>
                <a:pathLst>
                  <a:path w="22620" h="31529" extrusionOk="0">
                    <a:moveTo>
                      <a:pt x="0" y="1"/>
                    </a:moveTo>
                    <a:lnTo>
                      <a:pt x="0" y="5815"/>
                    </a:lnTo>
                    <a:lnTo>
                      <a:pt x="10750" y="5815"/>
                    </a:lnTo>
                    <a:lnTo>
                      <a:pt x="17395" y="12459"/>
                    </a:lnTo>
                    <a:lnTo>
                      <a:pt x="17395" y="26478"/>
                    </a:lnTo>
                    <a:lnTo>
                      <a:pt x="22445" y="31528"/>
                    </a:lnTo>
                    <a:lnTo>
                      <a:pt x="22619" y="31347"/>
                    </a:lnTo>
                    <a:lnTo>
                      <a:pt x="17649" y="26371"/>
                    </a:lnTo>
                    <a:lnTo>
                      <a:pt x="17649" y="12358"/>
                    </a:lnTo>
                    <a:lnTo>
                      <a:pt x="10891" y="5600"/>
                    </a:lnTo>
                    <a:lnTo>
                      <a:pt x="10851" y="5567"/>
                    </a:lnTo>
                    <a:lnTo>
                      <a:pt x="255" y="5567"/>
                    </a:lnTo>
                    <a:lnTo>
                      <a:pt x="2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 rot="-2700000">
                <a:off x="8846374" y="323839"/>
                <a:ext cx="255801" cy="2557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3892" extrusionOk="0">
                    <a:moveTo>
                      <a:pt x="1" y="0"/>
                    </a:moveTo>
                    <a:lnTo>
                      <a:pt x="1" y="1105"/>
                    </a:lnTo>
                    <a:lnTo>
                      <a:pt x="1394" y="2498"/>
                    </a:lnTo>
                    <a:lnTo>
                      <a:pt x="2787" y="3892"/>
                    </a:lnTo>
                    <a:lnTo>
                      <a:pt x="3892" y="3892"/>
                    </a:lnTo>
                    <a:lnTo>
                      <a:pt x="1950" y="19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 rot="-2700000">
                <a:off x="7849094" y="638260"/>
                <a:ext cx="62554" cy="62554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476" y="249"/>
                    </a:moveTo>
                    <a:cubicBezTo>
                      <a:pt x="597" y="249"/>
                      <a:pt x="697" y="356"/>
                      <a:pt x="697" y="476"/>
                    </a:cubicBezTo>
                    <a:cubicBezTo>
                      <a:pt x="697" y="604"/>
                      <a:pt x="597" y="704"/>
                      <a:pt x="476" y="704"/>
                    </a:cubicBezTo>
                    <a:cubicBezTo>
                      <a:pt x="349" y="704"/>
                      <a:pt x="249" y="604"/>
                      <a:pt x="249" y="476"/>
                    </a:cubicBezTo>
                    <a:cubicBezTo>
                      <a:pt x="249" y="356"/>
                      <a:pt x="349" y="249"/>
                      <a:pt x="476" y="249"/>
                    </a:cubicBezTo>
                    <a:close/>
                    <a:moveTo>
                      <a:pt x="476" y="1"/>
                    </a:moveTo>
                    <a:cubicBezTo>
                      <a:pt x="215" y="1"/>
                      <a:pt x="1" y="215"/>
                      <a:pt x="1" y="476"/>
                    </a:cubicBezTo>
                    <a:cubicBezTo>
                      <a:pt x="1" y="738"/>
                      <a:pt x="215" y="952"/>
                      <a:pt x="476" y="952"/>
                    </a:cubicBezTo>
                    <a:cubicBezTo>
                      <a:pt x="738" y="952"/>
                      <a:pt x="952" y="738"/>
                      <a:pt x="952" y="476"/>
                    </a:cubicBezTo>
                    <a:cubicBezTo>
                      <a:pt x="952" y="215"/>
                      <a:pt x="738" y="1"/>
                      <a:pt x="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 rot="-2700000">
                <a:off x="8023263" y="624249"/>
                <a:ext cx="383406" cy="224984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424" extrusionOk="0">
                    <a:moveTo>
                      <a:pt x="74" y="1"/>
                    </a:moveTo>
                    <a:lnTo>
                      <a:pt x="0" y="68"/>
                    </a:lnTo>
                    <a:lnTo>
                      <a:pt x="1742" y="1809"/>
                    </a:lnTo>
                    <a:lnTo>
                      <a:pt x="4146" y="1809"/>
                    </a:lnTo>
                    <a:lnTo>
                      <a:pt x="5767" y="3423"/>
                    </a:lnTo>
                    <a:lnTo>
                      <a:pt x="5834" y="3350"/>
                    </a:lnTo>
                    <a:lnTo>
                      <a:pt x="4193" y="1709"/>
                    </a:lnTo>
                    <a:lnTo>
                      <a:pt x="1782" y="170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flipH="1">
                <a:off x="8558165" y="3005206"/>
                <a:ext cx="20764" cy="132532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017" extrusionOk="0">
                    <a:moveTo>
                      <a:pt x="0" y="1"/>
                    </a:moveTo>
                    <a:lnTo>
                      <a:pt x="0" y="2017"/>
                    </a:lnTo>
                    <a:lnTo>
                      <a:pt x="315" y="2017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 flipH="1">
                <a:off x="8502312" y="3061122"/>
                <a:ext cx="132532" cy="2069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315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017" y="315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 flipH="1">
                <a:off x="8734066" y="721232"/>
                <a:ext cx="90742" cy="91202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8" extrusionOk="0">
                    <a:moveTo>
                      <a:pt x="1173" y="1"/>
                    </a:moveTo>
                    <a:lnTo>
                      <a:pt x="1173" y="1173"/>
                    </a:lnTo>
                    <a:lnTo>
                      <a:pt x="0" y="1173"/>
                    </a:lnTo>
                    <a:lnTo>
                      <a:pt x="0" y="1387"/>
                    </a:lnTo>
                    <a:lnTo>
                      <a:pt x="1380" y="1387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 flipH="1">
                <a:off x="8886608" y="296517"/>
                <a:ext cx="60385" cy="60779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25" extrusionOk="0">
                    <a:moveTo>
                      <a:pt x="1" y="1"/>
                    </a:moveTo>
                    <a:lnTo>
                      <a:pt x="1" y="925"/>
                    </a:lnTo>
                    <a:lnTo>
                      <a:pt x="918" y="92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 flipH="1">
                <a:off x="8871233" y="1837808"/>
                <a:ext cx="91136" cy="9113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7" extrusionOk="0">
                    <a:moveTo>
                      <a:pt x="0" y="0"/>
                    </a:moveTo>
                    <a:lnTo>
                      <a:pt x="0" y="1387"/>
                    </a:lnTo>
                    <a:lnTo>
                      <a:pt x="214" y="1387"/>
                    </a:lnTo>
                    <a:lnTo>
                      <a:pt x="214" y="215"/>
                    </a:lnTo>
                    <a:lnTo>
                      <a:pt x="1387" y="215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33"/>
          <p:cNvGrpSpPr/>
          <p:nvPr/>
        </p:nvGrpSpPr>
        <p:grpSpPr>
          <a:xfrm>
            <a:off x="-1899334" y="-419109"/>
            <a:ext cx="13268785" cy="7181358"/>
            <a:chOff x="-1899334" y="-419109"/>
            <a:chExt cx="13268785" cy="7181358"/>
          </a:xfrm>
        </p:grpSpPr>
        <p:sp>
          <p:nvSpPr>
            <p:cNvPr id="1082" name="Google Shape;1082;p33"/>
            <p:cNvSpPr/>
            <p:nvPr/>
          </p:nvSpPr>
          <p:spPr>
            <a:xfrm flipH="1">
              <a:off x="-398296" y="1734117"/>
              <a:ext cx="1209478" cy="713912"/>
            </a:xfrm>
            <a:custGeom>
              <a:avLst/>
              <a:gdLst/>
              <a:ahLst/>
              <a:cxnLst/>
              <a:rect l="l" t="t" r="r" b="b"/>
              <a:pathLst>
                <a:path w="18407" h="10865" extrusionOk="0">
                  <a:moveTo>
                    <a:pt x="0" y="1"/>
                  </a:moveTo>
                  <a:lnTo>
                    <a:pt x="8761" y="8768"/>
                  </a:lnTo>
                  <a:lnTo>
                    <a:pt x="9512" y="8768"/>
                  </a:lnTo>
                  <a:lnTo>
                    <a:pt x="11608" y="10865"/>
                  </a:lnTo>
                  <a:lnTo>
                    <a:pt x="18407" y="10824"/>
                  </a:lnTo>
                  <a:lnTo>
                    <a:pt x="11159" y="3577"/>
                  </a:lnTo>
                  <a:lnTo>
                    <a:pt x="7904" y="3577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 flipH="1">
              <a:off x="7744901" y="3900420"/>
              <a:ext cx="1209938" cy="713912"/>
            </a:xfrm>
            <a:custGeom>
              <a:avLst/>
              <a:gdLst/>
              <a:ahLst/>
              <a:cxnLst/>
              <a:rect l="l" t="t" r="r" b="b"/>
              <a:pathLst>
                <a:path w="18414" h="10865" extrusionOk="0">
                  <a:moveTo>
                    <a:pt x="6799" y="1"/>
                  </a:moveTo>
                  <a:lnTo>
                    <a:pt x="1" y="48"/>
                  </a:lnTo>
                  <a:lnTo>
                    <a:pt x="7254" y="7295"/>
                  </a:lnTo>
                  <a:lnTo>
                    <a:pt x="10503" y="7295"/>
                  </a:lnTo>
                  <a:lnTo>
                    <a:pt x="14080" y="10865"/>
                  </a:lnTo>
                  <a:lnTo>
                    <a:pt x="18413" y="10865"/>
                  </a:lnTo>
                  <a:lnTo>
                    <a:pt x="9646" y="2104"/>
                  </a:lnTo>
                  <a:lnTo>
                    <a:pt x="8895" y="2104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4" name="Google Shape;1084;p33"/>
            <p:cNvGrpSpPr/>
            <p:nvPr/>
          </p:nvGrpSpPr>
          <p:grpSpPr>
            <a:xfrm>
              <a:off x="-1899334" y="-419109"/>
              <a:ext cx="13268785" cy="7181358"/>
              <a:chOff x="-1899334" y="-419109"/>
              <a:chExt cx="13268785" cy="7181358"/>
            </a:xfrm>
          </p:grpSpPr>
          <p:grpSp>
            <p:nvGrpSpPr>
              <p:cNvPr id="1085" name="Google Shape;1085;p33"/>
              <p:cNvGrpSpPr/>
              <p:nvPr/>
            </p:nvGrpSpPr>
            <p:grpSpPr>
              <a:xfrm>
                <a:off x="-1899334" y="-151646"/>
                <a:ext cx="13268785" cy="6913895"/>
                <a:chOff x="-1899334" y="-151646"/>
                <a:chExt cx="13268785" cy="6913895"/>
              </a:xfrm>
            </p:grpSpPr>
            <p:grpSp>
              <p:nvGrpSpPr>
                <p:cNvPr id="1086" name="Google Shape;1086;p33"/>
                <p:cNvGrpSpPr/>
                <p:nvPr/>
              </p:nvGrpSpPr>
              <p:grpSpPr>
                <a:xfrm rot="-5400000" flipH="1">
                  <a:off x="6548958" y="1941756"/>
                  <a:ext cx="4070103" cy="5570883"/>
                  <a:chOff x="5429253" y="-190791"/>
                  <a:chExt cx="4070103" cy="5570883"/>
                </a:xfrm>
              </p:grpSpPr>
              <p:sp>
                <p:nvSpPr>
                  <p:cNvPr id="1087" name="Google Shape;1087;p33"/>
                  <p:cNvSpPr/>
                  <p:nvPr/>
                </p:nvSpPr>
                <p:spPr>
                  <a:xfrm flipH="1">
                    <a:off x="9419653" y="1640446"/>
                    <a:ext cx="79703" cy="797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1213" extrusionOk="0">
                        <a:moveTo>
                          <a:pt x="610" y="322"/>
                        </a:moveTo>
                        <a:cubicBezTo>
                          <a:pt x="764" y="322"/>
                          <a:pt x="891" y="449"/>
                          <a:pt x="891" y="610"/>
                        </a:cubicBezTo>
                        <a:cubicBezTo>
                          <a:pt x="891" y="764"/>
                          <a:pt x="764" y="891"/>
                          <a:pt x="610" y="891"/>
                        </a:cubicBezTo>
                        <a:cubicBezTo>
                          <a:pt x="449" y="891"/>
                          <a:pt x="322" y="764"/>
                          <a:pt x="322" y="610"/>
                        </a:cubicBezTo>
                        <a:cubicBezTo>
                          <a:pt x="322" y="449"/>
                          <a:pt x="449" y="322"/>
                          <a:pt x="610" y="322"/>
                        </a:cubicBezTo>
                        <a:close/>
                        <a:moveTo>
                          <a:pt x="610" y="0"/>
                        </a:moveTo>
                        <a:cubicBezTo>
                          <a:pt x="275" y="0"/>
                          <a:pt x="0" y="275"/>
                          <a:pt x="0" y="610"/>
                        </a:cubicBezTo>
                        <a:cubicBezTo>
                          <a:pt x="0" y="938"/>
                          <a:pt x="275" y="1213"/>
                          <a:pt x="610" y="1213"/>
                        </a:cubicBezTo>
                        <a:cubicBezTo>
                          <a:pt x="938" y="1213"/>
                          <a:pt x="1213" y="938"/>
                          <a:pt x="1213" y="610"/>
                        </a:cubicBezTo>
                        <a:cubicBezTo>
                          <a:pt x="1213" y="275"/>
                          <a:pt x="938" y="0"/>
                          <a:pt x="61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3"/>
                  <p:cNvSpPr/>
                  <p:nvPr/>
                </p:nvSpPr>
                <p:spPr>
                  <a:xfrm flipH="1">
                    <a:off x="8977771" y="1897029"/>
                    <a:ext cx="484659" cy="28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6" h="4328" extrusionOk="0">
                        <a:moveTo>
                          <a:pt x="88" y="0"/>
                        </a:moveTo>
                        <a:lnTo>
                          <a:pt x="1" y="87"/>
                        </a:lnTo>
                        <a:lnTo>
                          <a:pt x="2198" y="2284"/>
                        </a:lnTo>
                        <a:lnTo>
                          <a:pt x="5239" y="2284"/>
                        </a:lnTo>
                        <a:lnTo>
                          <a:pt x="7282" y="4327"/>
                        </a:lnTo>
                        <a:lnTo>
                          <a:pt x="7375" y="4240"/>
                        </a:lnTo>
                        <a:lnTo>
                          <a:pt x="5292" y="2157"/>
                        </a:lnTo>
                        <a:lnTo>
                          <a:pt x="2245" y="2157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9" name="Google Shape;1089;p33"/>
                  <p:cNvGrpSpPr/>
                  <p:nvPr/>
                </p:nvGrpSpPr>
                <p:grpSpPr>
                  <a:xfrm>
                    <a:off x="5429253" y="-190791"/>
                    <a:ext cx="4040601" cy="5570883"/>
                    <a:chOff x="5429253" y="-190791"/>
                    <a:chExt cx="4040601" cy="5570883"/>
                  </a:xfrm>
                </p:grpSpPr>
                <p:sp>
                  <p:nvSpPr>
                    <p:cNvPr id="1090" name="Google Shape;1090;p33"/>
                    <p:cNvSpPr/>
                    <p:nvPr/>
                  </p:nvSpPr>
                  <p:spPr>
                    <a:xfrm flipH="1">
                      <a:off x="7341040" y="3102019"/>
                      <a:ext cx="20764" cy="132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6" h="2017" extrusionOk="0">
                          <a:moveTo>
                            <a:pt x="0" y="1"/>
                          </a:moveTo>
                          <a:lnTo>
                            <a:pt x="0" y="2017"/>
                          </a:lnTo>
                          <a:lnTo>
                            <a:pt x="315" y="2017"/>
                          </a:lnTo>
                          <a:lnTo>
                            <a:pt x="315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33"/>
                    <p:cNvSpPr/>
                    <p:nvPr/>
                  </p:nvSpPr>
                  <p:spPr>
                    <a:xfrm flipH="1">
                      <a:off x="7285187" y="3157935"/>
                      <a:ext cx="132532" cy="20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" h="315" extrusionOk="0">
                          <a:moveTo>
                            <a:pt x="1" y="0"/>
                          </a:moveTo>
                          <a:lnTo>
                            <a:pt x="1" y="315"/>
                          </a:lnTo>
                          <a:lnTo>
                            <a:pt x="2017" y="315"/>
                          </a:lnTo>
                          <a:lnTo>
                            <a:pt x="2017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33"/>
                    <p:cNvSpPr/>
                    <p:nvPr/>
                  </p:nvSpPr>
                  <p:spPr>
                    <a:xfrm flipH="1">
                      <a:off x="5570981" y="3485810"/>
                      <a:ext cx="40082" cy="4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610" extrusionOk="0">
                          <a:moveTo>
                            <a:pt x="522" y="0"/>
                          </a:moveTo>
                          <a:lnTo>
                            <a:pt x="0" y="523"/>
                          </a:lnTo>
                          <a:lnTo>
                            <a:pt x="87" y="610"/>
                          </a:lnTo>
                          <a:lnTo>
                            <a:pt x="610" y="87"/>
                          </a:lnTo>
                          <a:lnTo>
                            <a:pt x="522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33"/>
                    <p:cNvSpPr/>
                    <p:nvPr/>
                  </p:nvSpPr>
                  <p:spPr>
                    <a:xfrm flipH="1">
                      <a:off x="5570981" y="3486204"/>
                      <a:ext cx="40082" cy="39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604" extrusionOk="0">
                          <a:moveTo>
                            <a:pt x="87" y="1"/>
                          </a:moveTo>
                          <a:lnTo>
                            <a:pt x="0" y="88"/>
                          </a:lnTo>
                          <a:lnTo>
                            <a:pt x="522" y="604"/>
                          </a:lnTo>
                          <a:lnTo>
                            <a:pt x="610" y="523"/>
                          </a:lnTo>
                          <a:lnTo>
                            <a:pt x="8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33"/>
                    <p:cNvSpPr/>
                    <p:nvPr/>
                  </p:nvSpPr>
                  <p:spPr>
                    <a:xfrm flipH="1">
                      <a:off x="5683207" y="3486204"/>
                      <a:ext cx="39687" cy="401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11" extrusionOk="0">
                          <a:moveTo>
                            <a:pt x="523" y="1"/>
                          </a:moveTo>
                          <a:lnTo>
                            <a:pt x="1" y="523"/>
                          </a:lnTo>
                          <a:lnTo>
                            <a:pt x="81" y="610"/>
                          </a:lnTo>
                          <a:lnTo>
                            <a:pt x="604" y="88"/>
                          </a:lnTo>
                          <a:lnTo>
                            <a:pt x="523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33"/>
                    <p:cNvSpPr/>
                    <p:nvPr/>
                  </p:nvSpPr>
                  <p:spPr>
                    <a:xfrm flipH="1">
                      <a:off x="5683207" y="3486204"/>
                      <a:ext cx="39687" cy="401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11" extrusionOk="0">
                          <a:moveTo>
                            <a:pt x="81" y="1"/>
                          </a:moveTo>
                          <a:lnTo>
                            <a:pt x="1" y="88"/>
                          </a:lnTo>
                          <a:lnTo>
                            <a:pt x="523" y="610"/>
                          </a:lnTo>
                          <a:lnTo>
                            <a:pt x="604" y="523"/>
                          </a:lnTo>
                          <a:lnTo>
                            <a:pt x="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33"/>
                    <p:cNvSpPr/>
                    <p:nvPr/>
                  </p:nvSpPr>
                  <p:spPr>
                    <a:xfrm flipH="1">
                      <a:off x="5458755" y="3577339"/>
                      <a:ext cx="39687" cy="4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10" extrusionOk="0">
                          <a:moveTo>
                            <a:pt x="523" y="0"/>
                          </a:moveTo>
                          <a:lnTo>
                            <a:pt x="1" y="523"/>
                          </a:lnTo>
                          <a:lnTo>
                            <a:pt x="81" y="610"/>
                          </a:lnTo>
                          <a:lnTo>
                            <a:pt x="604" y="87"/>
                          </a:lnTo>
                          <a:lnTo>
                            <a:pt x="523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33"/>
                    <p:cNvSpPr/>
                    <p:nvPr/>
                  </p:nvSpPr>
                  <p:spPr>
                    <a:xfrm flipH="1">
                      <a:off x="5458755" y="3577339"/>
                      <a:ext cx="39687" cy="4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10" extrusionOk="0">
                          <a:moveTo>
                            <a:pt x="81" y="0"/>
                          </a:moveTo>
                          <a:lnTo>
                            <a:pt x="1" y="87"/>
                          </a:lnTo>
                          <a:lnTo>
                            <a:pt x="523" y="610"/>
                          </a:lnTo>
                          <a:lnTo>
                            <a:pt x="604" y="523"/>
                          </a:lnTo>
                          <a:lnTo>
                            <a:pt x="8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8" name="Google Shape;1098;p33"/>
                    <p:cNvSpPr/>
                    <p:nvPr/>
                  </p:nvSpPr>
                  <p:spPr>
                    <a:xfrm flipH="1">
                      <a:off x="5570521" y="3577799"/>
                      <a:ext cx="39687" cy="39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03" extrusionOk="0">
                          <a:moveTo>
                            <a:pt x="516" y="0"/>
                          </a:moveTo>
                          <a:lnTo>
                            <a:pt x="0" y="522"/>
                          </a:lnTo>
                          <a:lnTo>
                            <a:pt x="81" y="603"/>
                          </a:lnTo>
                          <a:lnTo>
                            <a:pt x="603" y="80"/>
                          </a:lnTo>
                          <a:lnTo>
                            <a:pt x="516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9" name="Google Shape;1099;p33"/>
                    <p:cNvSpPr/>
                    <p:nvPr/>
                  </p:nvSpPr>
                  <p:spPr>
                    <a:xfrm flipH="1">
                      <a:off x="5570521" y="3577339"/>
                      <a:ext cx="39687" cy="40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10" extrusionOk="0">
                          <a:moveTo>
                            <a:pt x="81" y="0"/>
                          </a:moveTo>
                          <a:lnTo>
                            <a:pt x="0" y="87"/>
                          </a:lnTo>
                          <a:lnTo>
                            <a:pt x="523" y="610"/>
                          </a:lnTo>
                          <a:lnTo>
                            <a:pt x="603" y="523"/>
                          </a:lnTo>
                          <a:lnTo>
                            <a:pt x="8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33"/>
                    <p:cNvSpPr/>
                    <p:nvPr/>
                  </p:nvSpPr>
                  <p:spPr>
                    <a:xfrm flipH="1">
                      <a:off x="6833196" y="1954654"/>
                      <a:ext cx="39687" cy="39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04" extrusionOk="0">
                          <a:moveTo>
                            <a:pt x="523" y="1"/>
                          </a:moveTo>
                          <a:lnTo>
                            <a:pt x="1" y="523"/>
                          </a:lnTo>
                          <a:lnTo>
                            <a:pt x="81" y="604"/>
                          </a:lnTo>
                          <a:lnTo>
                            <a:pt x="604" y="88"/>
                          </a:lnTo>
                          <a:lnTo>
                            <a:pt x="523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33"/>
                    <p:cNvSpPr/>
                    <p:nvPr/>
                  </p:nvSpPr>
                  <p:spPr>
                    <a:xfrm flipH="1">
                      <a:off x="6833196" y="1954654"/>
                      <a:ext cx="39687" cy="39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4" h="604" extrusionOk="0">
                          <a:moveTo>
                            <a:pt x="81" y="1"/>
                          </a:moveTo>
                          <a:lnTo>
                            <a:pt x="1" y="81"/>
                          </a:lnTo>
                          <a:lnTo>
                            <a:pt x="523" y="604"/>
                          </a:lnTo>
                          <a:lnTo>
                            <a:pt x="604" y="523"/>
                          </a:lnTo>
                          <a:lnTo>
                            <a:pt x="8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33"/>
                    <p:cNvSpPr/>
                    <p:nvPr/>
                  </p:nvSpPr>
                  <p:spPr>
                    <a:xfrm flipH="1">
                      <a:off x="6709077" y="1954654"/>
                      <a:ext cx="40082" cy="39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604" extrusionOk="0">
                          <a:moveTo>
                            <a:pt x="522" y="1"/>
                          </a:moveTo>
                          <a:lnTo>
                            <a:pt x="0" y="517"/>
                          </a:lnTo>
                          <a:lnTo>
                            <a:pt x="87" y="604"/>
                          </a:lnTo>
                          <a:lnTo>
                            <a:pt x="610" y="81"/>
                          </a:lnTo>
                          <a:lnTo>
                            <a:pt x="522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33"/>
                    <p:cNvSpPr/>
                    <p:nvPr/>
                  </p:nvSpPr>
                  <p:spPr>
                    <a:xfrm flipH="1">
                      <a:off x="6709077" y="1954654"/>
                      <a:ext cx="40082" cy="39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0" h="604" extrusionOk="0">
                          <a:moveTo>
                            <a:pt x="87" y="1"/>
                          </a:moveTo>
                          <a:lnTo>
                            <a:pt x="0" y="81"/>
                          </a:lnTo>
                          <a:lnTo>
                            <a:pt x="522" y="604"/>
                          </a:lnTo>
                          <a:lnTo>
                            <a:pt x="610" y="523"/>
                          </a:lnTo>
                          <a:lnTo>
                            <a:pt x="8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33"/>
                    <p:cNvSpPr/>
                    <p:nvPr/>
                  </p:nvSpPr>
                  <p:spPr>
                    <a:xfrm flipH="1">
                      <a:off x="6249594" y="2857788"/>
                      <a:ext cx="38833" cy="271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4133" extrusionOk="0">
                          <a:moveTo>
                            <a:pt x="590" y="0"/>
                          </a:moveTo>
                          <a:lnTo>
                            <a:pt x="1" y="590"/>
                          </a:lnTo>
                          <a:lnTo>
                            <a:pt x="1" y="2063"/>
                          </a:lnTo>
                          <a:lnTo>
                            <a:pt x="1" y="3543"/>
                          </a:lnTo>
                          <a:lnTo>
                            <a:pt x="590" y="4133"/>
                          </a:lnTo>
                          <a:lnTo>
                            <a:pt x="590" y="2063"/>
                          </a:lnTo>
                          <a:lnTo>
                            <a:pt x="59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33"/>
                    <p:cNvSpPr/>
                    <p:nvPr/>
                  </p:nvSpPr>
                  <p:spPr>
                    <a:xfrm flipH="1">
                      <a:off x="7576921" y="1681381"/>
                      <a:ext cx="191997" cy="1919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2" h="2921" extrusionOk="0">
                          <a:moveTo>
                            <a:pt x="1" y="0"/>
                          </a:moveTo>
                          <a:lnTo>
                            <a:pt x="1461" y="1461"/>
                          </a:lnTo>
                          <a:lnTo>
                            <a:pt x="2921" y="2921"/>
                          </a:lnTo>
                          <a:lnTo>
                            <a:pt x="2921" y="2090"/>
                          </a:lnTo>
                          <a:lnTo>
                            <a:pt x="1876" y="1045"/>
                          </a:lnTo>
                          <a:lnTo>
                            <a:pt x="831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33"/>
                    <p:cNvSpPr/>
                    <p:nvPr/>
                  </p:nvSpPr>
                  <p:spPr>
                    <a:xfrm flipH="1">
                      <a:off x="8038641" y="1332809"/>
                      <a:ext cx="79703" cy="79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3" h="1207" extrusionOk="0">
                          <a:moveTo>
                            <a:pt x="610" y="322"/>
                          </a:moveTo>
                          <a:cubicBezTo>
                            <a:pt x="764" y="322"/>
                            <a:pt x="891" y="449"/>
                            <a:pt x="891" y="603"/>
                          </a:cubicBezTo>
                          <a:cubicBezTo>
                            <a:pt x="891" y="764"/>
                            <a:pt x="764" y="891"/>
                            <a:pt x="610" y="891"/>
                          </a:cubicBezTo>
                          <a:cubicBezTo>
                            <a:pt x="449" y="891"/>
                            <a:pt x="322" y="764"/>
                            <a:pt x="322" y="603"/>
                          </a:cubicBezTo>
                          <a:cubicBezTo>
                            <a:pt x="322" y="449"/>
                            <a:pt x="449" y="322"/>
                            <a:pt x="610" y="322"/>
                          </a:cubicBezTo>
                          <a:close/>
                          <a:moveTo>
                            <a:pt x="610" y="1"/>
                          </a:moveTo>
                          <a:cubicBezTo>
                            <a:pt x="275" y="1"/>
                            <a:pt x="1" y="275"/>
                            <a:pt x="1" y="603"/>
                          </a:cubicBezTo>
                          <a:cubicBezTo>
                            <a:pt x="1" y="938"/>
                            <a:pt x="275" y="1206"/>
                            <a:pt x="610" y="1206"/>
                          </a:cubicBezTo>
                          <a:cubicBezTo>
                            <a:pt x="938" y="1206"/>
                            <a:pt x="1213" y="938"/>
                            <a:pt x="1213" y="603"/>
                          </a:cubicBezTo>
                          <a:cubicBezTo>
                            <a:pt x="1213" y="268"/>
                            <a:pt x="938" y="1"/>
                            <a:pt x="610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33"/>
                    <p:cNvSpPr/>
                    <p:nvPr/>
                  </p:nvSpPr>
                  <p:spPr>
                    <a:xfrm flipH="1">
                      <a:off x="6203402" y="3285537"/>
                      <a:ext cx="79309" cy="79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7" h="1207" extrusionOk="0">
                          <a:moveTo>
                            <a:pt x="604" y="315"/>
                          </a:moveTo>
                          <a:cubicBezTo>
                            <a:pt x="758" y="315"/>
                            <a:pt x="885" y="443"/>
                            <a:pt x="885" y="603"/>
                          </a:cubicBezTo>
                          <a:cubicBezTo>
                            <a:pt x="885" y="757"/>
                            <a:pt x="758" y="885"/>
                            <a:pt x="604" y="885"/>
                          </a:cubicBezTo>
                          <a:cubicBezTo>
                            <a:pt x="443" y="885"/>
                            <a:pt x="316" y="757"/>
                            <a:pt x="316" y="603"/>
                          </a:cubicBezTo>
                          <a:cubicBezTo>
                            <a:pt x="316" y="443"/>
                            <a:pt x="443" y="315"/>
                            <a:pt x="604" y="315"/>
                          </a:cubicBezTo>
                          <a:close/>
                          <a:moveTo>
                            <a:pt x="604" y="1"/>
                          </a:moveTo>
                          <a:cubicBezTo>
                            <a:pt x="269" y="1"/>
                            <a:pt x="1" y="269"/>
                            <a:pt x="1" y="603"/>
                          </a:cubicBezTo>
                          <a:cubicBezTo>
                            <a:pt x="1" y="932"/>
                            <a:pt x="269" y="1206"/>
                            <a:pt x="604" y="1206"/>
                          </a:cubicBezTo>
                          <a:cubicBezTo>
                            <a:pt x="932" y="1206"/>
                            <a:pt x="1207" y="932"/>
                            <a:pt x="1207" y="603"/>
                          </a:cubicBezTo>
                          <a:cubicBezTo>
                            <a:pt x="1207" y="269"/>
                            <a:pt x="932" y="1"/>
                            <a:pt x="604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33"/>
                    <p:cNvSpPr/>
                    <p:nvPr/>
                  </p:nvSpPr>
                  <p:spPr>
                    <a:xfrm flipH="1">
                      <a:off x="6232868" y="1385636"/>
                      <a:ext cx="1836196" cy="19101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945" h="29070" extrusionOk="0">
                          <a:moveTo>
                            <a:pt x="222" y="0"/>
                          </a:moveTo>
                          <a:lnTo>
                            <a:pt x="1" y="221"/>
                          </a:lnTo>
                          <a:lnTo>
                            <a:pt x="8943" y="9163"/>
                          </a:lnTo>
                          <a:lnTo>
                            <a:pt x="8989" y="9210"/>
                          </a:lnTo>
                          <a:lnTo>
                            <a:pt x="15620" y="9210"/>
                          </a:lnTo>
                          <a:lnTo>
                            <a:pt x="27630" y="21220"/>
                          </a:lnTo>
                          <a:lnTo>
                            <a:pt x="27630" y="29070"/>
                          </a:lnTo>
                          <a:lnTo>
                            <a:pt x="27945" y="29070"/>
                          </a:lnTo>
                          <a:lnTo>
                            <a:pt x="27945" y="21086"/>
                          </a:lnTo>
                          <a:lnTo>
                            <a:pt x="15801" y="8942"/>
                          </a:lnTo>
                          <a:lnTo>
                            <a:pt x="15754" y="8895"/>
                          </a:lnTo>
                          <a:lnTo>
                            <a:pt x="9117" y="8895"/>
                          </a:lnTo>
                          <a:lnTo>
                            <a:pt x="222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33"/>
                    <p:cNvSpPr/>
                    <p:nvPr/>
                  </p:nvSpPr>
                  <p:spPr>
                    <a:xfrm flipH="1">
                      <a:off x="6410237" y="2114846"/>
                      <a:ext cx="488995" cy="4877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42" h="7423" extrusionOk="0">
                          <a:moveTo>
                            <a:pt x="0" y="1"/>
                          </a:moveTo>
                          <a:lnTo>
                            <a:pt x="0" y="128"/>
                          </a:lnTo>
                          <a:lnTo>
                            <a:pt x="3289" y="128"/>
                          </a:lnTo>
                          <a:lnTo>
                            <a:pt x="7308" y="4154"/>
                          </a:lnTo>
                          <a:lnTo>
                            <a:pt x="7308" y="7422"/>
                          </a:lnTo>
                          <a:lnTo>
                            <a:pt x="7441" y="7422"/>
                          </a:lnTo>
                          <a:lnTo>
                            <a:pt x="7441" y="4100"/>
                          </a:lnTo>
                          <a:lnTo>
                            <a:pt x="33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33"/>
                    <p:cNvSpPr/>
                    <p:nvPr/>
                  </p:nvSpPr>
                  <p:spPr>
                    <a:xfrm flipH="1">
                      <a:off x="7148716" y="1679607"/>
                      <a:ext cx="90742" cy="912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1" h="1388" extrusionOk="0">
                          <a:moveTo>
                            <a:pt x="1173" y="1"/>
                          </a:moveTo>
                          <a:lnTo>
                            <a:pt x="1173" y="1173"/>
                          </a:lnTo>
                          <a:lnTo>
                            <a:pt x="0" y="1173"/>
                          </a:lnTo>
                          <a:lnTo>
                            <a:pt x="0" y="1387"/>
                          </a:lnTo>
                          <a:lnTo>
                            <a:pt x="1380" y="1387"/>
                          </a:lnTo>
                          <a:lnTo>
                            <a:pt x="138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33"/>
                    <p:cNvSpPr/>
                    <p:nvPr/>
                  </p:nvSpPr>
                  <p:spPr>
                    <a:xfrm flipH="1">
                      <a:off x="6549340" y="3089666"/>
                      <a:ext cx="323544" cy="3235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4" h="4924" extrusionOk="0">
                          <a:moveTo>
                            <a:pt x="1" y="1"/>
                          </a:moveTo>
                          <a:lnTo>
                            <a:pt x="1" y="1401"/>
                          </a:lnTo>
                          <a:lnTo>
                            <a:pt x="1762" y="3162"/>
                          </a:lnTo>
                          <a:lnTo>
                            <a:pt x="3524" y="4924"/>
                          </a:lnTo>
                          <a:lnTo>
                            <a:pt x="4924" y="4924"/>
                          </a:lnTo>
                          <a:lnTo>
                            <a:pt x="2459" y="2459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2" name="Google Shape;1112;p33"/>
                    <p:cNvSpPr/>
                    <p:nvPr/>
                  </p:nvSpPr>
                  <p:spPr>
                    <a:xfrm flipH="1">
                      <a:off x="6581475" y="4539412"/>
                      <a:ext cx="79243" cy="792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6" h="1206" extrusionOk="0">
                          <a:moveTo>
                            <a:pt x="603" y="322"/>
                          </a:moveTo>
                          <a:cubicBezTo>
                            <a:pt x="757" y="322"/>
                            <a:pt x="884" y="449"/>
                            <a:pt x="884" y="603"/>
                          </a:cubicBezTo>
                          <a:cubicBezTo>
                            <a:pt x="884" y="764"/>
                            <a:pt x="757" y="891"/>
                            <a:pt x="603" y="891"/>
                          </a:cubicBezTo>
                          <a:cubicBezTo>
                            <a:pt x="442" y="891"/>
                            <a:pt x="315" y="764"/>
                            <a:pt x="315" y="603"/>
                          </a:cubicBezTo>
                          <a:cubicBezTo>
                            <a:pt x="315" y="449"/>
                            <a:pt x="449" y="322"/>
                            <a:pt x="603" y="322"/>
                          </a:cubicBezTo>
                          <a:close/>
                          <a:moveTo>
                            <a:pt x="603" y="0"/>
                          </a:moveTo>
                          <a:cubicBezTo>
                            <a:pt x="268" y="0"/>
                            <a:pt x="0" y="268"/>
                            <a:pt x="0" y="603"/>
                          </a:cubicBezTo>
                          <a:cubicBezTo>
                            <a:pt x="0" y="938"/>
                            <a:pt x="268" y="1206"/>
                            <a:pt x="603" y="1206"/>
                          </a:cubicBezTo>
                          <a:cubicBezTo>
                            <a:pt x="938" y="1206"/>
                            <a:pt x="1206" y="938"/>
                            <a:pt x="1206" y="603"/>
                          </a:cubicBezTo>
                          <a:cubicBezTo>
                            <a:pt x="1206" y="268"/>
                            <a:pt x="938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3" name="Google Shape;1113;p33"/>
                    <p:cNvSpPr/>
                    <p:nvPr/>
                  </p:nvSpPr>
                  <p:spPr>
                    <a:xfrm flipH="1">
                      <a:off x="8138514" y="2181341"/>
                      <a:ext cx="79309" cy="797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7" h="1213" extrusionOk="0">
                          <a:moveTo>
                            <a:pt x="604" y="322"/>
                          </a:moveTo>
                          <a:cubicBezTo>
                            <a:pt x="758" y="322"/>
                            <a:pt x="885" y="449"/>
                            <a:pt x="885" y="603"/>
                          </a:cubicBezTo>
                          <a:cubicBezTo>
                            <a:pt x="885" y="764"/>
                            <a:pt x="758" y="891"/>
                            <a:pt x="604" y="891"/>
                          </a:cubicBezTo>
                          <a:cubicBezTo>
                            <a:pt x="450" y="891"/>
                            <a:pt x="316" y="764"/>
                            <a:pt x="316" y="603"/>
                          </a:cubicBezTo>
                          <a:cubicBezTo>
                            <a:pt x="316" y="449"/>
                            <a:pt x="450" y="322"/>
                            <a:pt x="604" y="322"/>
                          </a:cubicBezTo>
                          <a:close/>
                          <a:moveTo>
                            <a:pt x="604" y="0"/>
                          </a:moveTo>
                          <a:cubicBezTo>
                            <a:pt x="269" y="0"/>
                            <a:pt x="1" y="275"/>
                            <a:pt x="1" y="603"/>
                          </a:cubicBezTo>
                          <a:cubicBezTo>
                            <a:pt x="1" y="938"/>
                            <a:pt x="269" y="1213"/>
                            <a:pt x="604" y="1213"/>
                          </a:cubicBezTo>
                          <a:cubicBezTo>
                            <a:pt x="939" y="1213"/>
                            <a:pt x="1206" y="938"/>
                            <a:pt x="1206" y="603"/>
                          </a:cubicBezTo>
                          <a:cubicBezTo>
                            <a:pt x="1206" y="275"/>
                            <a:pt x="939" y="0"/>
                            <a:pt x="604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4" name="Google Shape;1114;p33"/>
                    <p:cNvSpPr/>
                    <p:nvPr/>
                  </p:nvSpPr>
                  <p:spPr>
                    <a:xfrm flipH="1">
                      <a:off x="6538735" y="2232789"/>
                      <a:ext cx="1624946" cy="23247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30" h="35380" extrusionOk="0">
                          <a:moveTo>
                            <a:pt x="228" y="1"/>
                          </a:moveTo>
                          <a:lnTo>
                            <a:pt x="1" y="222"/>
                          </a:lnTo>
                          <a:lnTo>
                            <a:pt x="8500" y="8722"/>
                          </a:lnTo>
                          <a:lnTo>
                            <a:pt x="8547" y="8769"/>
                          </a:lnTo>
                          <a:lnTo>
                            <a:pt x="15285" y="8769"/>
                          </a:lnTo>
                          <a:lnTo>
                            <a:pt x="24408" y="17891"/>
                          </a:lnTo>
                          <a:lnTo>
                            <a:pt x="24408" y="20557"/>
                          </a:lnTo>
                          <a:lnTo>
                            <a:pt x="18748" y="26210"/>
                          </a:lnTo>
                          <a:lnTo>
                            <a:pt x="18748" y="31127"/>
                          </a:lnTo>
                          <a:lnTo>
                            <a:pt x="23002" y="35380"/>
                          </a:lnTo>
                          <a:lnTo>
                            <a:pt x="23229" y="35152"/>
                          </a:lnTo>
                          <a:lnTo>
                            <a:pt x="19070" y="30993"/>
                          </a:lnTo>
                          <a:lnTo>
                            <a:pt x="19070" y="26344"/>
                          </a:lnTo>
                          <a:lnTo>
                            <a:pt x="24730" y="20684"/>
                          </a:lnTo>
                          <a:lnTo>
                            <a:pt x="24730" y="17764"/>
                          </a:lnTo>
                          <a:lnTo>
                            <a:pt x="15466" y="8501"/>
                          </a:lnTo>
                          <a:lnTo>
                            <a:pt x="15419" y="8454"/>
                          </a:lnTo>
                          <a:lnTo>
                            <a:pt x="8681" y="8454"/>
                          </a:lnTo>
                          <a:lnTo>
                            <a:pt x="22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5" name="Google Shape;1115;p33"/>
                    <p:cNvSpPr/>
                    <p:nvPr/>
                  </p:nvSpPr>
                  <p:spPr>
                    <a:xfrm flipH="1">
                      <a:off x="6753942" y="2795301"/>
                      <a:ext cx="658455" cy="1003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21" h="15265" extrusionOk="0">
                          <a:moveTo>
                            <a:pt x="94" y="0"/>
                          </a:moveTo>
                          <a:lnTo>
                            <a:pt x="0" y="87"/>
                          </a:lnTo>
                          <a:lnTo>
                            <a:pt x="5620" y="5707"/>
                          </a:lnTo>
                          <a:lnTo>
                            <a:pt x="5620" y="10951"/>
                          </a:lnTo>
                          <a:lnTo>
                            <a:pt x="9927" y="15265"/>
                          </a:lnTo>
                          <a:lnTo>
                            <a:pt x="10020" y="15171"/>
                          </a:lnTo>
                          <a:lnTo>
                            <a:pt x="5747" y="10904"/>
                          </a:lnTo>
                          <a:lnTo>
                            <a:pt x="5747" y="5653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6" name="Google Shape;1116;p33"/>
                    <p:cNvSpPr/>
                    <p:nvPr/>
                  </p:nvSpPr>
                  <p:spPr>
                    <a:xfrm flipH="1">
                      <a:off x="6573979" y="3616040"/>
                      <a:ext cx="349958" cy="5533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26" h="8421" extrusionOk="0">
                          <a:moveTo>
                            <a:pt x="5199" y="1"/>
                          </a:moveTo>
                          <a:lnTo>
                            <a:pt x="5199" y="3129"/>
                          </a:lnTo>
                          <a:lnTo>
                            <a:pt x="1" y="8333"/>
                          </a:lnTo>
                          <a:lnTo>
                            <a:pt x="88" y="8420"/>
                          </a:lnTo>
                          <a:lnTo>
                            <a:pt x="5326" y="3182"/>
                          </a:lnTo>
                          <a:lnTo>
                            <a:pt x="532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7" name="Google Shape;1117;p33"/>
                    <p:cNvSpPr/>
                    <p:nvPr/>
                  </p:nvSpPr>
                  <p:spPr>
                    <a:xfrm flipH="1">
                      <a:off x="7591408" y="1709569"/>
                      <a:ext cx="1878446" cy="26177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88" h="39840" extrusionOk="0">
                          <a:moveTo>
                            <a:pt x="0" y="0"/>
                          </a:moveTo>
                          <a:lnTo>
                            <a:pt x="0" y="7348"/>
                          </a:lnTo>
                          <a:lnTo>
                            <a:pt x="13584" y="7348"/>
                          </a:lnTo>
                          <a:lnTo>
                            <a:pt x="21983" y="15747"/>
                          </a:lnTo>
                          <a:lnTo>
                            <a:pt x="21983" y="33457"/>
                          </a:lnTo>
                          <a:lnTo>
                            <a:pt x="28359" y="39840"/>
                          </a:lnTo>
                          <a:lnTo>
                            <a:pt x="28587" y="39612"/>
                          </a:lnTo>
                          <a:lnTo>
                            <a:pt x="22304" y="33329"/>
                          </a:lnTo>
                          <a:lnTo>
                            <a:pt x="22304" y="15613"/>
                          </a:lnTo>
                          <a:lnTo>
                            <a:pt x="13764" y="7073"/>
                          </a:lnTo>
                          <a:lnTo>
                            <a:pt x="13718" y="7026"/>
                          </a:lnTo>
                          <a:lnTo>
                            <a:pt x="315" y="7026"/>
                          </a:lnTo>
                          <a:lnTo>
                            <a:pt x="31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8" name="Google Shape;1118;p33"/>
                    <p:cNvSpPr/>
                    <p:nvPr/>
                  </p:nvSpPr>
                  <p:spPr>
                    <a:xfrm flipH="1">
                      <a:off x="8125302" y="2301452"/>
                      <a:ext cx="323544" cy="3235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4" h="4924" extrusionOk="0">
                          <a:moveTo>
                            <a:pt x="0" y="1"/>
                          </a:moveTo>
                          <a:lnTo>
                            <a:pt x="0" y="1401"/>
                          </a:lnTo>
                          <a:lnTo>
                            <a:pt x="1762" y="3162"/>
                          </a:lnTo>
                          <a:lnTo>
                            <a:pt x="3524" y="4924"/>
                          </a:lnTo>
                          <a:lnTo>
                            <a:pt x="4923" y="4924"/>
                          </a:lnTo>
                          <a:lnTo>
                            <a:pt x="2465" y="2466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9" name="Google Shape;1119;p33"/>
                    <p:cNvSpPr/>
                    <p:nvPr/>
                  </p:nvSpPr>
                  <p:spPr>
                    <a:xfrm flipH="1">
                      <a:off x="7544399" y="4293801"/>
                      <a:ext cx="79703" cy="793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3" h="1207" extrusionOk="0">
                          <a:moveTo>
                            <a:pt x="610" y="315"/>
                          </a:moveTo>
                          <a:cubicBezTo>
                            <a:pt x="764" y="315"/>
                            <a:pt x="891" y="443"/>
                            <a:pt x="891" y="604"/>
                          </a:cubicBezTo>
                          <a:cubicBezTo>
                            <a:pt x="891" y="758"/>
                            <a:pt x="764" y="885"/>
                            <a:pt x="610" y="885"/>
                          </a:cubicBezTo>
                          <a:cubicBezTo>
                            <a:pt x="449" y="885"/>
                            <a:pt x="322" y="758"/>
                            <a:pt x="322" y="604"/>
                          </a:cubicBezTo>
                          <a:cubicBezTo>
                            <a:pt x="322" y="443"/>
                            <a:pt x="449" y="315"/>
                            <a:pt x="610" y="315"/>
                          </a:cubicBezTo>
                          <a:close/>
                          <a:moveTo>
                            <a:pt x="610" y="1"/>
                          </a:moveTo>
                          <a:cubicBezTo>
                            <a:pt x="275" y="1"/>
                            <a:pt x="0" y="269"/>
                            <a:pt x="0" y="604"/>
                          </a:cubicBezTo>
                          <a:cubicBezTo>
                            <a:pt x="0" y="932"/>
                            <a:pt x="275" y="1206"/>
                            <a:pt x="610" y="1206"/>
                          </a:cubicBezTo>
                          <a:cubicBezTo>
                            <a:pt x="938" y="1206"/>
                            <a:pt x="1213" y="932"/>
                            <a:pt x="1213" y="604"/>
                          </a:cubicBezTo>
                          <a:cubicBezTo>
                            <a:pt x="1213" y="269"/>
                            <a:pt x="938" y="1"/>
                            <a:pt x="610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" name="Google Shape;1120;p33"/>
                    <p:cNvSpPr/>
                    <p:nvPr/>
                  </p:nvSpPr>
                  <p:spPr>
                    <a:xfrm flipH="1">
                      <a:off x="7341026" y="3027639"/>
                      <a:ext cx="676984" cy="9599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03" h="14609" extrusionOk="0">
                          <a:moveTo>
                            <a:pt x="88" y="1"/>
                          </a:moveTo>
                          <a:lnTo>
                            <a:pt x="1" y="94"/>
                          </a:lnTo>
                          <a:lnTo>
                            <a:pt x="6143" y="6236"/>
                          </a:lnTo>
                          <a:lnTo>
                            <a:pt x="6143" y="10537"/>
                          </a:lnTo>
                          <a:lnTo>
                            <a:pt x="10215" y="14609"/>
                          </a:lnTo>
                          <a:lnTo>
                            <a:pt x="10302" y="14515"/>
                          </a:lnTo>
                          <a:lnTo>
                            <a:pt x="6270" y="10483"/>
                          </a:lnTo>
                          <a:lnTo>
                            <a:pt x="6270" y="6183"/>
                          </a:lnTo>
                          <a:lnTo>
                            <a:pt x="8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" name="Google Shape;1121;p33"/>
                    <p:cNvSpPr/>
                    <p:nvPr/>
                  </p:nvSpPr>
                  <p:spPr>
                    <a:xfrm flipH="1">
                      <a:off x="5570944" y="-190791"/>
                      <a:ext cx="1878906" cy="26177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95" h="39840" extrusionOk="0">
                          <a:moveTo>
                            <a:pt x="229" y="0"/>
                          </a:moveTo>
                          <a:lnTo>
                            <a:pt x="1" y="221"/>
                          </a:lnTo>
                          <a:lnTo>
                            <a:pt x="6290" y="6511"/>
                          </a:lnTo>
                          <a:lnTo>
                            <a:pt x="6290" y="24227"/>
                          </a:lnTo>
                          <a:lnTo>
                            <a:pt x="14830" y="32767"/>
                          </a:lnTo>
                          <a:lnTo>
                            <a:pt x="14877" y="32807"/>
                          </a:lnTo>
                          <a:lnTo>
                            <a:pt x="28273" y="32807"/>
                          </a:lnTo>
                          <a:lnTo>
                            <a:pt x="28273" y="39840"/>
                          </a:lnTo>
                          <a:lnTo>
                            <a:pt x="28595" y="39840"/>
                          </a:lnTo>
                          <a:lnTo>
                            <a:pt x="28595" y="32492"/>
                          </a:lnTo>
                          <a:lnTo>
                            <a:pt x="15004" y="32492"/>
                          </a:lnTo>
                          <a:lnTo>
                            <a:pt x="6605" y="24093"/>
                          </a:lnTo>
                          <a:lnTo>
                            <a:pt x="6605" y="6377"/>
                          </a:lnTo>
                          <a:lnTo>
                            <a:pt x="229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2" name="Google Shape;1122;p33"/>
                    <p:cNvSpPr/>
                    <p:nvPr/>
                  </p:nvSpPr>
                  <p:spPr>
                    <a:xfrm flipH="1">
                      <a:off x="6592443" y="1511464"/>
                      <a:ext cx="323544" cy="3235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24" h="4924" extrusionOk="0">
                          <a:moveTo>
                            <a:pt x="0" y="1"/>
                          </a:moveTo>
                          <a:lnTo>
                            <a:pt x="2465" y="2459"/>
                          </a:lnTo>
                          <a:lnTo>
                            <a:pt x="4924" y="4924"/>
                          </a:lnTo>
                          <a:lnTo>
                            <a:pt x="4924" y="3517"/>
                          </a:lnTo>
                          <a:lnTo>
                            <a:pt x="3162" y="1756"/>
                          </a:lnTo>
                          <a:lnTo>
                            <a:pt x="1400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3" name="Google Shape;1123;p33"/>
                    <p:cNvSpPr/>
                    <p:nvPr/>
                  </p:nvSpPr>
                  <p:spPr>
                    <a:xfrm flipH="1">
                      <a:off x="5541938" y="2416373"/>
                      <a:ext cx="79309" cy="792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7" h="1206" extrusionOk="0">
                          <a:moveTo>
                            <a:pt x="604" y="315"/>
                          </a:moveTo>
                          <a:cubicBezTo>
                            <a:pt x="758" y="315"/>
                            <a:pt x="885" y="442"/>
                            <a:pt x="885" y="603"/>
                          </a:cubicBezTo>
                          <a:cubicBezTo>
                            <a:pt x="885" y="757"/>
                            <a:pt x="758" y="884"/>
                            <a:pt x="604" y="884"/>
                          </a:cubicBezTo>
                          <a:cubicBezTo>
                            <a:pt x="443" y="884"/>
                            <a:pt x="316" y="757"/>
                            <a:pt x="316" y="603"/>
                          </a:cubicBezTo>
                          <a:cubicBezTo>
                            <a:pt x="316" y="442"/>
                            <a:pt x="443" y="315"/>
                            <a:pt x="604" y="315"/>
                          </a:cubicBezTo>
                          <a:close/>
                          <a:moveTo>
                            <a:pt x="604" y="0"/>
                          </a:moveTo>
                          <a:cubicBezTo>
                            <a:pt x="269" y="0"/>
                            <a:pt x="1" y="268"/>
                            <a:pt x="1" y="603"/>
                          </a:cubicBezTo>
                          <a:cubicBezTo>
                            <a:pt x="1" y="938"/>
                            <a:pt x="269" y="1206"/>
                            <a:pt x="604" y="1206"/>
                          </a:cubicBezTo>
                          <a:cubicBezTo>
                            <a:pt x="939" y="1206"/>
                            <a:pt x="1207" y="938"/>
                            <a:pt x="1207" y="603"/>
                          </a:cubicBezTo>
                          <a:cubicBezTo>
                            <a:pt x="1207" y="268"/>
                            <a:pt x="932" y="0"/>
                            <a:pt x="604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4" name="Google Shape;1124;p33"/>
                    <p:cNvSpPr/>
                    <p:nvPr/>
                  </p:nvSpPr>
                  <p:spPr>
                    <a:xfrm flipH="1">
                      <a:off x="7023271" y="148911"/>
                      <a:ext cx="676984" cy="9595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03" h="14603" extrusionOk="0">
                          <a:moveTo>
                            <a:pt x="88" y="1"/>
                          </a:moveTo>
                          <a:lnTo>
                            <a:pt x="1" y="88"/>
                          </a:lnTo>
                          <a:lnTo>
                            <a:pt x="4033" y="4127"/>
                          </a:lnTo>
                          <a:lnTo>
                            <a:pt x="4033" y="8427"/>
                          </a:lnTo>
                          <a:lnTo>
                            <a:pt x="10215" y="14603"/>
                          </a:lnTo>
                          <a:lnTo>
                            <a:pt x="10302" y="14516"/>
                          </a:lnTo>
                          <a:lnTo>
                            <a:pt x="4160" y="8373"/>
                          </a:lnTo>
                          <a:lnTo>
                            <a:pt x="4160" y="4073"/>
                          </a:lnTo>
                          <a:lnTo>
                            <a:pt x="8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5" name="Google Shape;1125;p33"/>
                    <p:cNvSpPr/>
                    <p:nvPr/>
                  </p:nvSpPr>
                  <p:spPr>
                    <a:xfrm flipH="1">
                      <a:off x="5578462" y="1954654"/>
                      <a:ext cx="484593" cy="2848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75" h="4335" extrusionOk="0">
                          <a:moveTo>
                            <a:pt x="87" y="1"/>
                          </a:moveTo>
                          <a:lnTo>
                            <a:pt x="0" y="95"/>
                          </a:lnTo>
                          <a:lnTo>
                            <a:pt x="2077" y="2171"/>
                          </a:lnTo>
                          <a:lnTo>
                            <a:pt x="5124" y="2171"/>
                          </a:lnTo>
                          <a:lnTo>
                            <a:pt x="7281" y="4334"/>
                          </a:lnTo>
                          <a:lnTo>
                            <a:pt x="7375" y="4241"/>
                          </a:lnTo>
                          <a:lnTo>
                            <a:pt x="5178" y="2044"/>
                          </a:lnTo>
                          <a:lnTo>
                            <a:pt x="2130" y="2044"/>
                          </a:lnTo>
                          <a:lnTo>
                            <a:pt x="8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6" name="Google Shape;1126;p33"/>
                    <p:cNvSpPr/>
                    <p:nvPr/>
                  </p:nvSpPr>
                  <p:spPr>
                    <a:xfrm flipH="1">
                      <a:off x="6893908" y="2465192"/>
                      <a:ext cx="60385" cy="60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" h="925" extrusionOk="0">
                          <a:moveTo>
                            <a:pt x="1" y="1"/>
                          </a:moveTo>
                          <a:lnTo>
                            <a:pt x="1" y="925"/>
                          </a:lnTo>
                          <a:lnTo>
                            <a:pt x="918" y="925"/>
                          </a:lnTo>
                          <a:lnTo>
                            <a:pt x="918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7" name="Google Shape;1127;p33"/>
                    <p:cNvSpPr/>
                    <p:nvPr/>
                  </p:nvSpPr>
                  <p:spPr>
                    <a:xfrm flipH="1">
                      <a:off x="7793953" y="2112218"/>
                      <a:ext cx="11499" cy="72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" h="1100" extrusionOk="0">
                          <a:moveTo>
                            <a:pt x="1" y="1"/>
                          </a:moveTo>
                          <a:lnTo>
                            <a:pt x="1" y="1099"/>
                          </a:lnTo>
                          <a:lnTo>
                            <a:pt x="175" y="1099"/>
                          </a:lnTo>
                          <a:lnTo>
                            <a:pt x="175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" name="Google Shape;1128;p33"/>
                    <p:cNvSpPr/>
                    <p:nvPr/>
                  </p:nvSpPr>
                  <p:spPr>
                    <a:xfrm flipH="1">
                      <a:off x="7763529" y="2142574"/>
                      <a:ext cx="71818" cy="115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" h="176" extrusionOk="0">
                          <a:moveTo>
                            <a:pt x="0" y="1"/>
                          </a:moveTo>
                          <a:lnTo>
                            <a:pt x="0" y="175"/>
                          </a:lnTo>
                          <a:lnTo>
                            <a:pt x="1092" y="175"/>
                          </a:lnTo>
                          <a:lnTo>
                            <a:pt x="109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" name="Google Shape;1129;p33"/>
                    <p:cNvSpPr/>
                    <p:nvPr/>
                  </p:nvSpPr>
                  <p:spPr>
                    <a:xfrm flipH="1">
                      <a:off x="7640330" y="2134689"/>
                      <a:ext cx="70504" cy="49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3" h="758" extrusionOk="0">
                          <a:moveTo>
                            <a:pt x="631" y="0"/>
                          </a:moveTo>
                          <a:lnTo>
                            <a:pt x="1" y="757"/>
                          </a:lnTo>
                          <a:lnTo>
                            <a:pt x="450" y="757"/>
                          </a:lnTo>
                          <a:lnTo>
                            <a:pt x="1073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0" name="Google Shape;1130;p33"/>
                    <p:cNvSpPr/>
                    <p:nvPr/>
                  </p:nvSpPr>
                  <p:spPr>
                    <a:xfrm flipH="1">
                      <a:off x="7586648" y="2134689"/>
                      <a:ext cx="70438" cy="49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2" h="758" extrusionOk="0">
                          <a:moveTo>
                            <a:pt x="623" y="0"/>
                          </a:moveTo>
                          <a:lnTo>
                            <a:pt x="0" y="757"/>
                          </a:lnTo>
                          <a:lnTo>
                            <a:pt x="442" y="757"/>
                          </a:lnTo>
                          <a:lnTo>
                            <a:pt x="1072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1" name="Google Shape;1131;p33"/>
                    <p:cNvSpPr/>
                    <p:nvPr/>
                  </p:nvSpPr>
                  <p:spPr>
                    <a:xfrm flipH="1">
                      <a:off x="7533361" y="2134689"/>
                      <a:ext cx="70044" cy="49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6" h="758" extrusionOk="0">
                          <a:moveTo>
                            <a:pt x="623" y="0"/>
                          </a:moveTo>
                          <a:lnTo>
                            <a:pt x="0" y="757"/>
                          </a:lnTo>
                          <a:lnTo>
                            <a:pt x="442" y="757"/>
                          </a:lnTo>
                          <a:lnTo>
                            <a:pt x="106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2" name="Google Shape;1132;p33"/>
                    <p:cNvSpPr/>
                    <p:nvPr/>
                  </p:nvSpPr>
                  <p:spPr>
                    <a:xfrm flipH="1">
                      <a:off x="7288670" y="2376292"/>
                      <a:ext cx="136080" cy="220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71" h="336" extrusionOk="0">
                          <a:moveTo>
                            <a:pt x="1" y="1"/>
                          </a:moveTo>
                          <a:lnTo>
                            <a:pt x="1" y="335"/>
                          </a:lnTo>
                          <a:lnTo>
                            <a:pt x="2070" y="335"/>
                          </a:lnTo>
                          <a:lnTo>
                            <a:pt x="2070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3" name="Google Shape;1133;p33"/>
                    <p:cNvSpPr/>
                    <p:nvPr/>
                  </p:nvSpPr>
                  <p:spPr>
                    <a:xfrm flipH="1">
                      <a:off x="7194054" y="2376292"/>
                      <a:ext cx="68270" cy="220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9" h="336" extrusionOk="0">
                          <a:moveTo>
                            <a:pt x="0" y="1"/>
                          </a:moveTo>
                          <a:lnTo>
                            <a:pt x="0" y="335"/>
                          </a:lnTo>
                          <a:lnTo>
                            <a:pt x="1038" y="335"/>
                          </a:lnTo>
                          <a:lnTo>
                            <a:pt x="103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4" name="Google Shape;1134;p33"/>
                    <p:cNvSpPr/>
                    <p:nvPr/>
                  </p:nvSpPr>
                  <p:spPr>
                    <a:xfrm flipH="1">
                      <a:off x="7152266" y="2376292"/>
                      <a:ext cx="21618" cy="220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" h="336" extrusionOk="0">
                          <a:moveTo>
                            <a:pt x="0" y="1"/>
                          </a:moveTo>
                          <a:lnTo>
                            <a:pt x="0" y="335"/>
                          </a:lnTo>
                          <a:lnTo>
                            <a:pt x="329" y="335"/>
                          </a:lnTo>
                          <a:lnTo>
                            <a:pt x="329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5" name="Google Shape;1135;p33"/>
                    <p:cNvSpPr/>
                    <p:nvPr/>
                  </p:nvSpPr>
                  <p:spPr>
                    <a:xfrm flipH="1">
                      <a:off x="7037393" y="2113138"/>
                      <a:ext cx="943625" cy="27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61" h="4240" extrusionOk="0">
                          <a:moveTo>
                            <a:pt x="134" y="0"/>
                          </a:moveTo>
                          <a:lnTo>
                            <a:pt x="0" y="134"/>
                          </a:lnTo>
                          <a:lnTo>
                            <a:pt x="2579" y="2706"/>
                          </a:lnTo>
                          <a:lnTo>
                            <a:pt x="12700" y="2706"/>
                          </a:lnTo>
                          <a:lnTo>
                            <a:pt x="14227" y="4240"/>
                          </a:lnTo>
                          <a:lnTo>
                            <a:pt x="14361" y="4106"/>
                          </a:lnTo>
                          <a:lnTo>
                            <a:pt x="12773" y="2525"/>
                          </a:lnTo>
                          <a:lnTo>
                            <a:pt x="2653" y="2525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" name="Google Shape;1136;p33"/>
                    <p:cNvSpPr/>
                    <p:nvPr/>
                  </p:nvSpPr>
                  <p:spPr>
                    <a:xfrm flipH="1">
                      <a:off x="5541930" y="2852926"/>
                      <a:ext cx="473620" cy="4736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08" h="7208" fill="none" extrusionOk="0">
                          <a:moveTo>
                            <a:pt x="7208" y="3604"/>
                          </a:moveTo>
                          <a:cubicBezTo>
                            <a:pt x="7208" y="5593"/>
                            <a:pt x="5593" y="7207"/>
                            <a:pt x="3604" y="7207"/>
                          </a:cubicBezTo>
                          <a:cubicBezTo>
                            <a:pt x="1615" y="7207"/>
                            <a:pt x="1" y="5593"/>
                            <a:pt x="1" y="3604"/>
                          </a:cubicBezTo>
                          <a:cubicBezTo>
                            <a:pt x="1" y="1615"/>
                            <a:pt x="1615" y="0"/>
                            <a:pt x="3604" y="0"/>
                          </a:cubicBezTo>
                          <a:cubicBezTo>
                            <a:pt x="5593" y="0"/>
                            <a:pt x="7208" y="1615"/>
                            <a:pt x="7208" y="3604"/>
                          </a:cubicBez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chemeClr val="dk2"/>
                      </a:solidFill>
                      <a:prstDash val="solid"/>
                      <a:miter lim="6698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" name="Google Shape;1137;p33"/>
                    <p:cNvSpPr/>
                    <p:nvPr/>
                  </p:nvSpPr>
                  <p:spPr>
                    <a:xfrm flipH="1">
                      <a:off x="5644044" y="2750818"/>
                      <a:ext cx="136015" cy="216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70" h="329" extrusionOk="0">
                          <a:moveTo>
                            <a:pt x="0" y="1"/>
                          </a:moveTo>
                          <a:lnTo>
                            <a:pt x="0" y="329"/>
                          </a:lnTo>
                          <a:lnTo>
                            <a:pt x="2070" y="329"/>
                          </a:lnTo>
                          <a:lnTo>
                            <a:pt x="207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8" name="Google Shape;1138;p33"/>
                    <p:cNvSpPr/>
                    <p:nvPr/>
                  </p:nvSpPr>
                  <p:spPr>
                    <a:xfrm flipH="1">
                      <a:off x="5549823" y="2750818"/>
                      <a:ext cx="67876" cy="216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3" h="329" extrusionOk="0">
                          <a:moveTo>
                            <a:pt x="1" y="1"/>
                          </a:moveTo>
                          <a:lnTo>
                            <a:pt x="1" y="329"/>
                          </a:lnTo>
                          <a:lnTo>
                            <a:pt x="1032" y="329"/>
                          </a:lnTo>
                          <a:lnTo>
                            <a:pt x="1032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9" name="Google Shape;1139;p33"/>
                    <p:cNvSpPr/>
                    <p:nvPr/>
                  </p:nvSpPr>
                  <p:spPr>
                    <a:xfrm flipH="1">
                      <a:off x="5508035" y="2750818"/>
                      <a:ext cx="21618" cy="216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" h="329" extrusionOk="0">
                          <a:moveTo>
                            <a:pt x="0" y="1"/>
                          </a:moveTo>
                          <a:lnTo>
                            <a:pt x="0" y="329"/>
                          </a:lnTo>
                          <a:lnTo>
                            <a:pt x="328" y="329"/>
                          </a:lnTo>
                          <a:lnTo>
                            <a:pt x="328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0" name="Google Shape;1140;p33"/>
                    <p:cNvSpPr/>
                    <p:nvPr/>
                  </p:nvSpPr>
                  <p:spPr>
                    <a:xfrm flipH="1">
                      <a:off x="5497455" y="3319441"/>
                      <a:ext cx="67876" cy="110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3" h="168" extrusionOk="0">
                          <a:moveTo>
                            <a:pt x="1" y="0"/>
                          </a:moveTo>
                          <a:lnTo>
                            <a:pt x="1" y="168"/>
                          </a:lnTo>
                          <a:lnTo>
                            <a:pt x="1032" y="168"/>
                          </a:lnTo>
                          <a:lnTo>
                            <a:pt x="1032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1" name="Google Shape;1141;p33"/>
                    <p:cNvSpPr/>
                    <p:nvPr/>
                  </p:nvSpPr>
                  <p:spPr>
                    <a:xfrm flipH="1">
                      <a:off x="5450410" y="3319441"/>
                      <a:ext cx="33905" cy="110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6" h="168" extrusionOk="0">
                          <a:moveTo>
                            <a:pt x="0" y="0"/>
                          </a:moveTo>
                          <a:lnTo>
                            <a:pt x="0" y="168"/>
                          </a:lnTo>
                          <a:lnTo>
                            <a:pt x="516" y="168"/>
                          </a:lnTo>
                          <a:lnTo>
                            <a:pt x="516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2" name="Google Shape;1142;p33"/>
                    <p:cNvSpPr/>
                    <p:nvPr/>
                  </p:nvSpPr>
                  <p:spPr>
                    <a:xfrm flipH="1">
                      <a:off x="5429253" y="3319441"/>
                      <a:ext cx="11105" cy="110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" h="168" extrusionOk="0">
                          <a:moveTo>
                            <a:pt x="1" y="0"/>
                          </a:moveTo>
                          <a:lnTo>
                            <a:pt x="1" y="168"/>
                          </a:lnTo>
                          <a:lnTo>
                            <a:pt x="168" y="168"/>
                          </a:lnTo>
                          <a:lnTo>
                            <a:pt x="168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3" name="Google Shape;1143;p33"/>
                    <p:cNvSpPr/>
                    <p:nvPr/>
                  </p:nvSpPr>
                  <p:spPr>
                    <a:xfrm flipH="1">
                      <a:off x="6539181" y="3462878"/>
                      <a:ext cx="2308830" cy="1917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38" h="29178" fill="none" extrusionOk="0">
                          <a:moveTo>
                            <a:pt x="35138" y="29177"/>
                          </a:moveTo>
                          <a:lnTo>
                            <a:pt x="29177" y="29177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4175" cap="flat" cmpd="sng">
                      <a:solidFill>
                        <a:schemeClr val="dk2"/>
                      </a:solidFill>
                      <a:prstDash val="solid"/>
                      <a:miter lim="6698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4" name="Google Shape;1144;p33"/>
                    <p:cNvSpPr/>
                    <p:nvPr/>
                  </p:nvSpPr>
                  <p:spPr>
                    <a:xfrm flipH="1">
                      <a:off x="7479679" y="2134689"/>
                      <a:ext cx="70044" cy="49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6" h="758" extrusionOk="0">
                          <a:moveTo>
                            <a:pt x="623" y="0"/>
                          </a:moveTo>
                          <a:lnTo>
                            <a:pt x="0" y="757"/>
                          </a:lnTo>
                          <a:lnTo>
                            <a:pt x="442" y="757"/>
                          </a:lnTo>
                          <a:lnTo>
                            <a:pt x="106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5" name="Google Shape;1145;p33"/>
                    <p:cNvSpPr/>
                    <p:nvPr/>
                  </p:nvSpPr>
                  <p:spPr>
                    <a:xfrm flipH="1">
                      <a:off x="7425997" y="2134689"/>
                      <a:ext cx="70504" cy="49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3" h="758" extrusionOk="0">
                          <a:moveTo>
                            <a:pt x="630" y="0"/>
                          </a:moveTo>
                          <a:lnTo>
                            <a:pt x="1" y="757"/>
                          </a:lnTo>
                          <a:lnTo>
                            <a:pt x="443" y="757"/>
                          </a:lnTo>
                          <a:lnTo>
                            <a:pt x="1073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6" name="Google Shape;1146;p33"/>
                    <p:cNvSpPr/>
                    <p:nvPr/>
                  </p:nvSpPr>
                  <p:spPr>
                    <a:xfrm flipH="1">
                      <a:off x="6324433" y="3832608"/>
                      <a:ext cx="91136" cy="91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387" extrusionOk="0">
                          <a:moveTo>
                            <a:pt x="0" y="0"/>
                          </a:moveTo>
                          <a:lnTo>
                            <a:pt x="0" y="1387"/>
                          </a:lnTo>
                          <a:lnTo>
                            <a:pt x="214" y="1387"/>
                          </a:lnTo>
                          <a:lnTo>
                            <a:pt x="214" y="215"/>
                          </a:lnTo>
                          <a:lnTo>
                            <a:pt x="1387" y="215"/>
                          </a:lnTo>
                          <a:lnTo>
                            <a:pt x="1387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47" name="Google Shape;1147;p33"/>
                <p:cNvGrpSpPr/>
                <p:nvPr/>
              </p:nvGrpSpPr>
              <p:grpSpPr>
                <a:xfrm rot="5400000">
                  <a:off x="-1632178" y="-418802"/>
                  <a:ext cx="3523518" cy="4057831"/>
                  <a:chOff x="-518964" y="-1080787"/>
                  <a:chExt cx="3523518" cy="4057831"/>
                </a:xfrm>
              </p:grpSpPr>
              <p:sp>
                <p:nvSpPr>
                  <p:cNvPr id="1148" name="Google Shape;1148;p33"/>
                  <p:cNvSpPr/>
                  <p:nvPr/>
                </p:nvSpPr>
                <p:spPr>
                  <a:xfrm>
                    <a:off x="25018" y="-805280"/>
                    <a:ext cx="45404" cy="317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4837" extrusionOk="0">
                        <a:moveTo>
                          <a:pt x="1" y="1"/>
                        </a:moveTo>
                        <a:lnTo>
                          <a:pt x="1" y="2419"/>
                        </a:lnTo>
                        <a:lnTo>
                          <a:pt x="1" y="4837"/>
                        </a:lnTo>
                        <a:lnTo>
                          <a:pt x="690" y="4147"/>
                        </a:lnTo>
                        <a:lnTo>
                          <a:pt x="690" y="2419"/>
                        </a:lnTo>
                        <a:lnTo>
                          <a:pt x="690" y="690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3"/>
                  <p:cNvSpPr/>
                  <p:nvPr/>
                </p:nvSpPr>
                <p:spPr>
                  <a:xfrm>
                    <a:off x="1579034" y="665098"/>
                    <a:ext cx="224917" cy="224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3" h="3424" extrusionOk="0">
                        <a:moveTo>
                          <a:pt x="0" y="1"/>
                        </a:moveTo>
                        <a:lnTo>
                          <a:pt x="0" y="978"/>
                        </a:lnTo>
                        <a:lnTo>
                          <a:pt x="1226" y="2198"/>
                        </a:lnTo>
                        <a:lnTo>
                          <a:pt x="2452" y="3423"/>
                        </a:lnTo>
                        <a:lnTo>
                          <a:pt x="3423" y="3423"/>
                        </a:lnTo>
                        <a:lnTo>
                          <a:pt x="1715" y="1709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3"/>
                  <p:cNvSpPr/>
                  <p:nvPr/>
                </p:nvSpPr>
                <p:spPr>
                  <a:xfrm>
                    <a:off x="2119862" y="1205139"/>
                    <a:ext cx="92976" cy="92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414" extrusionOk="0">
                        <a:moveTo>
                          <a:pt x="711" y="375"/>
                        </a:moveTo>
                        <a:cubicBezTo>
                          <a:pt x="892" y="375"/>
                          <a:pt x="1039" y="522"/>
                          <a:pt x="1039" y="710"/>
                        </a:cubicBezTo>
                        <a:cubicBezTo>
                          <a:pt x="1039" y="891"/>
                          <a:pt x="892" y="1038"/>
                          <a:pt x="711" y="1038"/>
                        </a:cubicBezTo>
                        <a:cubicBezTo>
                          <a:pt x="523" y="1038"/>
                          <a:pt x="376" y="891"/>
                          <a:pt x="376" y="710"/>
                        </a:cubicBezTo>
                        <a:cubicBezTo>
                          <a:pt x="376" y="522"/>
                          <a:pt x="523" y="375"/>
                          <a:pt x="711" y="375"/>
                        </a:cubicBezTo>
                        <a:close/>
                        <a:moveTo>
                          <a:pt x="711" y="0"/>
                        </a:moveTo>
                        <a:cubicBezTo>
                          <a:pt x="316" y="0"/>
                          <a:pt x="1" y="315"/>
                          <a:pt x="1" y="710"/>
                        </a:cubicBezTo>
                        <a:cubicBezTo>
                          <a:pt x="1" y="1098"/>
                          <a:pt x="316" y="1413"/>
                          <a:pt x="711" y="1413"/>
                        </a:cubicBezTo>
                        <a:cubicBezTo>
                          <a:pt x="1099" y="1413"/>
                          <a:pt x="1414" y="1098"/>
                          <a:pt x="1414" y="710"/>
                        </a:cubicBezTo>
                        <a:cubicBezTo>
                          <a:pt x="1414" y="315"/>
                          <a:pt x="1099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3"/>
                  <p:cNvSpPr/>
                  <p:nvPr/>
                </p:nvSpPr>
                <p:spPr>
                  <a:xfrm>
                    <a:off x="-29124" y="-1080787"/>
                    <a:ext cx="93370" cy="92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414" extrusionOk="0">
                        <a:moveTo>
                          <a:pt x="711" y="369"/>
                        </a:moveTo>
                        <a:cubicBezTo>
                          <a:pt x="891" y="369"/>
                          <a:pt x="1046" y="523"/>
                          <a:pt x="1046" y="704"/>
                        </a:cubicBezTo>
                        <a:cubicBezTo>
                          <a:pt x="1046" y="891"/>
                          <a:pt x="891" y="1039"/>
                          <a:pt x="711" y="1039"/>
                        </a:cubicBezTo>
                        <a:cubicBezTo>
                          <a:pt x="530" y="1039"/>
                          <a:pt x="376" y="891"/>
                          <a:pt x="376" y="704"/>
                        </a:cubicBezTo>
                        <a:cubicBezTo>
                          <a:pt x="376" y="523"/>
                          <a:pt x="530" y="369"/>
                          <a:pt x="711" y="369"/>
                        </a:cubicBezTo>
                        <a:close/>
                        <a:moveTo>
                          <a:pt x="711" y="1"/>
                        </a:moveTo>
                        <a:cubicBezTo>
                          <a:pt x="322" y="1"/>
                          <a:pt x="1" y="315"/>
                          <a:pt x="1" y="704"/>
                        </a:cubicBezTo>
                        <a:cubicBezTo>
                          <a:pt x="1" y="1092"/>
                          <a:pt x="322" y="1414"/>
                          <a:pt x="711" y="1414"/>
                        </a:cubicBezTo>
                        <a:cubicBezTo>
                          <a:pt x="1099" y="1414"/>
                          <a:pt x="1421" y="1092"/>
                          <a:pt x="1421" y="704"/>
                        </a:cubicBezTo>
                        <a:cubicBezTo>
                          <a:pt x="1421" y="315"/>
                          <a:pt x="1099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3"/>
                  <p:cNvSpPr/>
                  <p:nvPr/>
                </p:nvSpPr>
                <p:spPr>
                  <a:xfrm>
                    <a:off x="5240" y="-1000231"/>
                    <a:ext cx="2150409" cy="223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7" h="34040" extrusionOk="0">
                        <a:moveTo>
                          <a:pt x="0" y="0"/>
                        </a:moveTo>
                        <a:lnTo>
                          <a:pt x="0" y="9351"/>
                        </a:lnTo>
                        <a:lnTo>
                          <a:pt x="14220" y="23571"/>
                        </a:lnTo>
                        <a:lnTo>
                          <a:pt x="14280" y="23624"/>
                        </a:lnTo>
                        <a:lnTo>
                          <a:pt x="22050" y="23624"/>
                        </a:lnTo>
                        <a:lnTo>
                          <a:pt x="32465" y="34040"/>
                        </a:lnTo>
                        <a:lnTo>
                          <a:pt x="32727" y="33778"/>
                        </a:lnTo>
                        <a:lnTo>
                          <a:pt x="22258" y="23309"/>
                        </a:lnTo>
                        <a:lnTo>
                          <a:pt x="22204" y="23256"/>
                        </a:lnTo>
                        <a:lnTo>
                          <a:pt x="14434" y="23256"/>
                        </a:lnTo>
                        <a:lnTo>
                          <a:pt x="375" y="9197"/>
                        </a:lnTo>
                        <a:lnTo>
                          <a:pt x="37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3"/>
                  <p:cNvSpPr/>
                  <p:nvPr/>
                </p:nvSpPr>
                <p:spPr>
                  <a:xfrm>
                    <a:off x="213397" y="-188691"/>
                    <a:ext cx="572641" cy="570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15" h="8688" extrusionOk="0">
                        <a:moveTo>
                          <a:pt x="0" y="0"/>
                        </a:moveTo>
                        <a:lnTo>
                          <a:pt x="0" y="3892"/>
                        </a:lnTo>
                        <a:lnTo>
                          <a:pt x="4796" y="8688"/>
                        </a:lnTo>
                        <a:lnTo>
                          <a:pt x="8714" y="8688"/>
                        </a:lnTo>
                        <a:lnTo>
                          <a:pt x="8714" y="8540"/>
                        </a:lnTo>
                        <a:lnTo>
                          <a:pt x="4863" y="8540"/>
                        </a:lnTo>
                        <a:lnTo>
                          <a:pt x="148" y="3832"/>
                        </a:lnTo>
                        <a:lnTo>
                          <a:pt x="14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3"/>
                  <p:cNvSpPr/>
                  <p:nvPr/>
                </p:nvSpPr>
                <p:spPr>
                  <a:xfrm>
                    <a:off x="1623451" y="1712983"/>
                    <a:ext cx="45404" cy="317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4837" extrusionOk="0">
                        <a:moveTo>
                          <a:pt x="691" y="1"/>
                        </a:moveTo>
                        <a:lnTo>
                          <a:pt x="1" y="690"/>
                        </a:lnTo>
                        <a:lnTo>
                          <a:pt x="1" y="2418"/>
                        </a:lnTo>
                        <a:lnTo>
                          <a:pt x="1" y="4153"/>
                        </a:lnTo>
                        <a:lnTo>
                          <a:pt x="691" y="4836"/>
                        </a:lnTo>
                        <a:lnTo>
                          <a:pt x="691" y="2418"/>
                        </a:lnTo>
                        <a:lnTo>
                          <a:pt x="69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3"/>
                  <p:cNvSpPr/>
                  <p:nvPr/>
                </p:nvSpPr>
                <p:spPr>
                  <a:xfrm>
                    <a:off x="-109680" y="335909"/>
                    <a:ext cx="224523" cy="224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24" extrusionOk="0">
                        <a:moveTo>
                          <a:pt x="1" y="0"/>
                        </a:moveTo>
                        <a:lnTo>
                          <a:pt x="1709" y="1708"/>
                        </a:lnTo>
                        <a:lnTo>
                          <a:pt x="3417" y="3423"/>
                        </a:lnTo>
                        <a:lnTo>
                          <a:pt x="3417" y="2445"/>
                        </a:lnTo>
                        <a:lnTo>
                          <a:pt x="2191" y="1226"/>
                        </a:lnTo>
                        <a:lnTo>
                          <a:pt x="97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3"/>
                  <p:cNvSpPr/>
                  <p:nvPr/>
                </p:nvSpPr>
                <p:spPr>
                  <a:xfrm>
                    <a:off x="-518964" y="-72062"/>
                    <a:ext cx="92976" cy="92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414" extrusionOk="0">
                        <a:moveTo>
                          <a:pt x="711" y="369"/>
                        </a:moveTo>
                        <a:cubicBezTo>
                          <a:pt x="892" y="369"/>
                          <a:pt x="1046" y="523"/>
                          <a:pt x="1046" y="704"/>
                        </a:cubicBezTo>
                        <a:cubicBezTo>
                          <a:pt x="1046" y="891"/>
                          <a:pt x="892" y="1039"/>
                          <a:pt x="711" y="1039"/>
                        </a:cubicBezTo>
                        <a:cubicBezTo>
                          <a:pt x="523" y="1039"/>
                          <a:pt x="376" y="891"/>
                          <a:pt x="376" y="704"/>
                        </a:cubicBezTo>
                        <a:cubicBezTo>
                          <a:pt x="376" y="523"/>
                          <a:pt x="530" y="369"/>
                          <a:pt x="711" y="369"/>
                        </a:cubicBezTo>
                        <a:close/>
                        <a:moveTo>
                          <a:pt x="711" y="0"/>
                        </a:moveTo>
                        <a:cubicBezTo>
                          <a:pt x="322" y="0"/>
                          <a:pt x="1" y="315"/>
                          <a:pt x="1" y="704"/>
                        </a:cubicBezTo>
                        <a:cubicBezTo>
                          <a:pt x="1" y="1092"/>
                          <a:pt x="322" y="1414"/>
                          <a:pt x="711" y="1414"/>
                        </a:cubicBezTo>
                        <a:cubicBezTo>
                          <a:pt x="1099" y="1414"/>
                          <a:pt x="1414" y="1092"/>
                          <a:pt x="1414" y="704"/>
                        </a:cubicBezTo>
                        <a:cubicBezTo>
                          <a:pt x="1414" y="315"/>
                          <a:pt x="1099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3"/>
                  <p:cNvSpPr/>
                  <p:nvPr/>
                </p:nvSpPr>
                <p:spPr>
                  <a:xfrm>
                    <a:off x="1630088" y="2213797"/>
                    <a:ext cx="92910" cy="92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1415" extrusionOk="0">
                        <a:moveTo>
                          <a:pt x="703" y="376"/>
                        </a:moveTo>
                        <a:cubicBezTo>
                          <a:pt x="891" y="376"/>
                          <a:pt x="1038" y="523"/>
                          <a:pt x="1038" y="704"/>
                        </a:cubicBezTo>
                        <a:cubicBezTo>
                          <a:pt x="1038" y="892"/>
                          <a:pt x="891" y="1039"/>
                          <a:pt x="703" y="1039"/>
                        </a:cubicBezTo>
                        <a:cubicBezTo>
                          <a:pt x="523" y="1039"/>
                          <a:pt x="375" y="892"/>
                          <a:pt x="375" y="704"/>
                        </a:cubicBezTo>
                        <a:cubicBezTo>
                          <a:pt x="375" y="523"/>
                          <a:pt x="523" y="376"/>
                          <a:pt x="703" y="376"/>
                        </a:cubicBezTo>
                        <a:close/>
                        <a:moveTo>
                          <a:pt x="703" y="1"/>
                        </a:moveTo>
                        <a:cubicBezTo>
                          <a:pt x="315" y="1"/>
                          <a:pt x="0" y="316"/>
                          <a:pt x="0" y="704"/>
                        </a:cubicBezTo>
                        <a:cubicBezTo>
                          <a:pt x="0" y="1099"/>
                          <a:pt x="315" y="1414"/>
                          <a:pt x="703" y="1414"/>
                        </a:cubicBezTo>
                        <a:cubicBezTo>
                          <a:pt x="1099" y="1414"/>
                          <a:pt x="1413" y="1099"/>
                          <a:pt x="1413" y="704"/>
                        </a:cubicBezTo>
                        <a:cubicBezTo>
                          <a:pt x="1413" y="316"/>
                          <a:pt x="1099" y="1"/>
                          <a:pt x="70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3"/>
                  <p:cNvSpPr/>
                  <p:nvPr/>
                </p:nvSpPr>
                <p:spPr>
                  <a:xfrm>
                    <a:off x="-461734" y="-10890"/>
                    <a:ext cx="2150409" cy="2237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7" h="34047" extrusionOk="0">
                        <a:moveTo>
                          <a:pt x="268" y="0"/>
                        </a:moveTo>
                        <a:lnTo>
                          <a:pt x="1" y="268"/>
                        </a:lnTo>
                        <a:lnTo>
                          <a:pt x="10476" y="10737"/>
                        </a:lnTo>
                        <a:lnTo>
                          <a:pt x="10530" y="10791"/>
                        </a:lnTo>
                        <a:lnTo>
                          <a:pt x="18299" y="10791"/>
                        </a:lnTo>
                        <a:lnTo>
                          <a:pt x="32359" y="24850"/>
                        </a:lnTo>
                        <a:lnTo>
                          <a:pt x="32359" y="34046"/>
                        </a:lnTo>
                        <a:lnTo>
                          <a:pt x="32727" y="34046"/>
                        </a:lnTo>
                        <a:lnTo>
                          <a:pt x="32727" y="24696"/>
                        </a:lnTo>
                        <a:lnTo>
                          <a:pt x="18507" y="10469"/>
                        </a:lnTo>
                        <a:lnTo>
                          <a:pt x="18454" y="10416"/>
                        </a:lnTo>
                        <a:lnTo>
                          <a:pt x="10684" y="10416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3"/>
                  <p:cNvSpPr/>
                  <p:nvPr/>
                </p:nvSpPr>
                <p:spPr>
                  <a:xfrm>
                    <a:off x="908306" y="843359"/>
                    <a:ext cx="572181" cy="571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08" h="8695" extrusionOk="0">
                        <a:moveTo>
                          <a:pt x="0" y="0"/>
                        </a:moveTo>
                        <a:lnTo>
                          <a:pt x="0" y="154"/>
                        </a:lnTo>
                        <a:lnTo>
                          <a:pt x="3852" y="154"/>
                        </a:lnTo>
                        <a:lnTo>
                          <a:pt x="8560" y="4863"/>
                        </a:lnTo>
                        <a:lnTo>
                          <a:pt x="8560" y="8694"/>
                        </a:lnTo>
                        <a:lnTo>
                          <a:pt x="8708" y="8694"/>
                        </a:lnTo>
                        <a:lnTo>
                          <a:pt x="8708" y="4803"/>
                        </a:lnTo>
                        <a:lnTo>
                          <a:pt x="391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33"/>
                  <p:cNvSpPr/>
                  <p:nvPr/>
                </p:nvSpPr>
                <p:spPr>
                  <a:xfrm>
                    <a:off x="-147921" y="1021161"/>
                    <a:ext cx="1379792" cy="1922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99" h="29258" extrusionOk="0">
                        <a:moveTo>
                          <a:pt x="0" y="0"/>
                        </a:moveTo>
                        <a:lnTo>
                          <a:pt x="0" y="5399"/>
                        </a:lnTo>
                        <a:lnTo>
                          <a:pt x="9974" y="5399"/>
                        </a:lnTo>
                        <a:lnTo>
                          <a:pt x="16142" y="11561"/>
                        </a:lnTo>
                        <a:lnTo>
                          <a:pt x="16142" y="24569"/>
                        </a:lnTo>
                        <a:lnTo>
                          <a:pt x="20831" y="29257"/>
                        </a:lnTo>
                        <a:lnTo>
                          <a:pt x="20998" y="29090"/>
                        </a:lnTo>
                        <a:lnTo>
                          <a:pt x="16377" y="24475"/>
                        </a:lnTo>
                        <a:lnTo>
                          <a:pt x="16377" y="11467"/>
                        </a:lnTo>
                        <a:lnTo>
                          <a:pt x="10107" y="5198"/>
                        </a:lnTo>
                        <a:lnTo>
                          <a:pt x="10074" y="5164"/>
                        </a:lnTo>
                        <a:lnTo>
                          <a:pt x="235" y="5164"/>
                        </a:lnTo>
                        <a:lnTo>
                          <a:pt x="2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3"/>
                  <p:cNvSpPr/>
                  <p:nvPr/>
                </p:nvSpPr>
                <p:spPr>
                  <a:xfrm>
                    <a:off x="601983" y="1455940"/>
                    <a:ext cx="237730" cy="237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8" h="3618" extrusionOk="0">
                        <a:moveTo>
                          <a:pt x="1" y="1"/>
                        </a:moveTo>
                        <a:lnTo>
                          <a:pt x="1" y="1032"/>
                        </a:lnTo>
                        <a:lnTo>
                          <a:pt x="1293" y="2325"/>
                        </a:lnTo>
                        <a:lnTo>
                          <a:pt x="2586" y="3618"/>
                        </a:lnTo>
                        <a:lnTo>
                          <a:pt x="3618" y="3618"/>
                        </a:lnTo>
                        <a:lnTo>
                          <a:pt x="1809" y="180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3"/>
                  <p:cNvSpPr/>
                  <p:nvPr/>
                </p:nvSpPr>
                <p:spPr>
                  <a:xfrm>
                    <a:off x="-169078" y="970501"/>
                    <a:ext cx="58151" cy="586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892" extrusionOk="0">
                        <a:moveTo>
                          <a:pt x="443" y="235"/>
                        </a:moveTo>
                        <a:cubicBezTo>
                          <a:pt x="557" y="235"/>
                          <a:pt x="650" y="329"/>
                          <a:pt x="650" y="450"/>
                        </a:cubicBezTo>
                        <a:cubicBezTo>
                          <a:pt x="650" y="564"/>
                          <a:pt x="557" y="657"/>
                          <a:pt x="443" y="657"/>
                        </a:cubicBezTo>
                        <a:cubicBezTo>
                          <a:pt x="322" y="657"/>
                          <a:pt x="228" y="564"/>
                          <a:pt x="228" y="450"/>
                        </a:cubicBezTo>
                        <a:cubicBezTo>
                          <a:pt x="228" y="329"/>
                          <a:pt x="322" y="235"/>
                          <a:pt x="443" y="235"/>
                        </a:cubicBezTo>
                        <a:close/>
                        <a:moveTo>
                          <a:pt x="443" y="1"/>
                        </a:moveTo>
                        <a:cubicBezTo>
                          <a:pt x="195" y="1"/>
                          <a:pt x="1" y="202"/>
                          <a:pt x="1" y="450"/>
                        </a:cubicBezTo>
                        <a:cubicBezTo>
                          <a:pt x="1" y="691"/>
                          <a:pt x="195" y="892"/>
                          <a:pt x="443" y="892"/>
                        </a:cubicBezTo>
                        <a:cubicBezTo>
                          <a:pt x="684" y="892"/>
                          <a:pt x="885" y="691"/>
                          <a:pt x="885" y="450"/>
                        </a:cubicBezTo>
                        <a:cubicBezTo>
                          <a:pt x="885" y="202"/>
                          <a:pt x="684" y="1"/>
                          <a:pt x="44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3"/>
                  <p:cNvSpPr/>
                  <p:nvPr/>
                </p:nvSpPr>
                <p:spPr>
                  <a:xfrm>
                    <a:off x="1207991" y="2918893"/>
                    <a:ext cx="58151" cy="5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885" extrusionOk="0">
                        <a:moveTo>
                          <a:pt x="443" y="234"/>
                        </a:moveTo>
                        <a:cubicBezTo>
                          <a:pt x="557" y="234"/>
                          <a:pt x="650" y="328"/>
                          <a:pt x="650" y="442"/>
                        </a:cubicBezTo>
                        <a:cubicBezTo>
                          <a:pt x="650" y="556"/>
                          <a:pt x="557" y="650"/>
                          <a:pt x="443" y="650"/>
                        </a:cubicBezTo>
                        <a:cubicBezTo>
                          <a:pt x="329" y="650"/>
                          <a:pt x="235" y="556"/>
                          <a:pt x="235" y="442"/>
                        </a:cubicBezTo>
                        <a:cubicBezTo>
                          <a:pt x="235" y="328"/>
                          <a:pt x="329" y="234"/>
                          <a:pt x="443" y="234"/>
                        </a:cubicBezTo>
                        <a:close/>
                        <a:moveTo>
                          <a:pt x="443" y="0"/>
                        </a:moveTo>
                        <a:cubicBezTo>
                          <a:pt x="195" y="0"/>
                          <a:pt x="1" y="194"/>
                          <a:pt x="1" y="442"/>
                        </a:cubicBezTo>
                        <a:cubicBezTo>
                          <a:pt x="1" y="683"/>
                          <a:pt x="195" y="884"/>
                          <a:pt x="443" y="884"/>
                        </a:cubicBezTo>
                        <a:cubicBezTo>
                          <a:pt x="684" y="884"/>
                          <a:pt x="885" y="683"/>
                          <a:pt x="885" y="442"/>
                        </a:cubicBezTo>
                        <a:cubicBezTo>
                          <a:pt x="885" y="194"/>
                          <a:pt x="684" y="0"/>
                          <a:pt x="4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3"/>
                  <p:cNvSpPr/>
                  <p:nvPr/>
                </p:nvSpPr>
                <p:spPr>
                  <a:xfrm>
                    <a:off x="918424" y="1989344"/>
                    <a:ext cx="497406" cy="704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0" h="10725" extrusionOk="0">
                        <a:moveTo>
                          <a:pt x="67" y="1"/>
                        </a:moveTo>
                        <a:lnTo>
                          <a:pt x="0" y="68"/>
                        </a:lnTo>
                        <a:lnTo>
                          <a:pt x="4508" y="4576"/>
                        </a:lnTo>
                        <a:lnTo>
                          <a:pt x="4508" y="7730"/>
                        </a:lnTo>
                        <a:lnTo>
                          <a:pt x="7502" y="10724"/>
                        </a:lnTo>
                        <a:lnTo>
                          <a:pt x="7569" y="10657"/>
                        </a:lnTo>
                        <a:lnTo>
                          <a:pt x="4602" y="7697"/>
                        </a:lnTo>
                        <a:lnTo>
                          <a:pt x="4602" y="4535"/>
                        </a:lnTo>
                        <a:lnTo>
                          <a:pt x="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3"/>
                  <p:cNvSpPr/>
                  <p:nvPr/>
                </p:nvSpPr>
                <p:spPr>
                  <a:xfrm>
                    <a:off x="-142205" y="1158881"/>
                    <a:ext cx="355675" cy="20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3" h="3183" extrusionOk="0">
                        <a:moveTo>
                          <a:pt x="67" y="1"/>
                        </a:moveTo>
                        <a:lnTo>
                          <a:pt x="0" y="68"/>
                        </a:lnTo>
                        <a:lnTo>
                          <a:pt x="1614" y="1682"/>
                        </a:lnTo>
                        <a:lnTo>
                          <a:pt x="3845" y="1682"/>
                        </a:lnTo>
                        <a:lnTo>
                          <a:pt x="5345" y="3182"/>
                        </a:lnTo>
                        <a:lnTo>
                          <a:pt x="5412" y="3115"/>
                        </a:lnTo>
                        <a:lnTo>
                          <a:pt x="3885" y="1588"/>
                        </a:lnTo>
                        <a:lnTo>
                          <a:pt x="1648" y="1588"/>
                        </a:lnTo>
                        <a:lnTo>
                          <a:pt x="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3"/>
                  <p:cNvSpPr/>
                  <p:nvPr/>
                </p:nvSpPr>
                <p:spPr>
                  <a:xfrm>
                    <a:off x="2757146" y="654125"/>
                    <a:ext cx="15507" cy="95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" h="1447" extrusionOk="0">
                        <a:moveTo>
                          <a:pt x="1" y="0"/>
                        </a:moveTo>
                        <a:lnTo>
                          <a:pt x="1" y="1447"/>
                        </a:lnTo>
                        <a:lnTo>
                          <a:pt x="235" y="1447"/>
                        </a:lnTo>
                        <a:lnTo>
                          <a:pt x="2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3"/>
                  <p:cNvSpPr/>
                  <p:nvPr/>
                </p:nvSpPr>
                <p:spPr>
                  <a:xfrm>
                    <a:off x="2717131" y="694140"/>
                    <a:ext cx="95539" cy="15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4" h="229" extrusionOk="0">
                        <a:moveTo>
                          <a:pt x="0" y="1"/>
                        </a:moveTo>
                        <a:lnTo>
                          <a:pt x="0" y="228"/>
                        </a:lnTo>
                        <a:lnTo>
                          <a:pt x="1454" y="228"/>
                        </a:lnTo>
                        <a:lnTo>
                          <a:pt x="145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3"/>
                  <p:cNvSpPr/>
                  <p:nvPr/>
                </p:nvSpPr>
                <p:spPr>
                  <a:xfrm>
                    <a:off x="2555165" y="654125"/>
                    <a:ext cx="92450" cy="65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" h="999" extrusionOk="0">
                        <a:moveTo>
                          <a:pt x="824" y="0"/>
                        </a:moveTo>
                        <a:lnTo>
                          <a:pt x="0" y="998"/>
                        </a:lnTo>
                        <a:lnTo>
                          <a:pt x="583" y="998"/>
                        </a:lnTo>
                        <a:lnTo>
                          <a:pt x="14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3"/>
                  <p:cNvSpPr/>
                  <p:nvPr/>
                </p:nvSpPr>
                <p:spPr>
                  <a:xfrm>
                    <a:off x="2484268" y="654125"/>
                    <a:ext cx="92976" cy="65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999" extrusionOk="0">
                        <a:moveTo>
                          <a:pt x="825" y="0"/>
                        </a:moveTo>
                        <a:lnTo>
                          <a:pt x="1" y="998"/>
                        </a:lnTo>
                        <a:lnTo>
                          <a:pt x="590" y="998"/>
                        </a:lnTo>
                        <a:lnTo>
                          <a:pt x="141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3"/>
                  <p:cNvSpPr/>
                  <p:nvPr/>
                </p:nvSpPr>
                <p:spPr>
                  <a:xfrm>
                    <a:off x="2413897" y="654125"/>
                    <a:ext cx="92450" cy="65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" h="999" extrusionOk="0">
                        <a:moveTo>
                          <a:pt x="824" y="0"/>
                        </a:moveTo>
                        <a:lnTo>
                          <a:pt x="0" y="998"/>
                        </a:lnTo>
                        <a:lnTo>
                          <a:pt x="583" y="998"/>
                        </a:lnTo>
                        <a:lnTo>
                          <a:pt x="14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3"/>
                  <p:cNvSpPr/>
                  <p:nvPr/>
                </p:nvSpPr>
                <p:spPr>
                  <a:xfrm>
                    <a:off x="2343000" y="654125"/>
                    <a:ext cx="92976" cy="65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999" extrusionOk="0">
                        <a:moveTo>
                          <a:pt x="825" y="0"/>
                        </a:moveTo>
                        <a:lnTo>
                          <a:pt x="1" y="998"/>
                        </a:lnTo>
                        <a:lnTo>
                          <a:pt x="590" y="998"/>
                        </a:lnTo>
                        <a:lnTo>
                          <a:pt x="141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33"/>
                  <p:cNvSpPr/>
                  <p:nvPr/>
                </p:nvSpPr>
                <p:spPr>
                  <a:xfrm>
                    <a:off x="2272628" y="654125"/>
                    <a:ext cx="92450" cy="65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" h="999" extrusionOk="0">
                        <a:moveTo>
                          <a:pt x="824" y="0"/>
                        </a:moveTo>
                        <a:lnTo>
                          <a:pt x="0" y="998"/>
                        </a:lnTo>
                        <a:lnTo>
                          <a:pt x="583" y="998"/>
                        </a:lnTo>
                        <a:lnTo>
                          <a:pt x="14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3"/>
                  <p:cNvSpPr/>
                  <p:nvPr/>
                </p:nvSpPr>
                <p:spPr>
                  <a:xfrm>
                    <a:off x="2090819" y="371982"/>
                    <a:ext cx="179644" cy="2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4" h="437" extrusionOk="0">
                        <a:moveTo>
                          <a:pt x="1" y="1"/>
                        </a:moveTo>
                        <a:lnTo>
                          <a:pt x="1" y="436"/>
                        </a:lnTo>
                        <a:lnTo>
                          <a:pt x="2734" y="436"/>
                        </a:lnTo>
                        <a:lnTo>
                          <a:pt x="273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3"/>
                  <p:cNvSpPr/>
                  <p:nvPr/>
                </p:nvSpPr>
                <p:spPr>
                  <a:xfrm>
                    <a:off x="1966306" y="371982"/>
                    <a:ext cx="89822" cy="2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" h="437" extrusionOk="0">
                        <a:moveTo>
                          <a:pt x="0" y="1"/>
                        </a:moveTo>
                        <a:lnTo>
                          <a:pt x="0" y="436"/>
                        </a:lnTo>
                        <a:lnTo>
                          <a:pt x="1367" y="436"/>
                        </a:lnTo>
                        <a:lnTo>
                          <a:pt x="13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3"/>
                  <p:cNvSpPr/>
                  <p:nvPr/>
                </p:nvSpPr>
                <p:spPr>
                  <a:xfrm>
                    <a:off x="1910850" y="371982"/>
                    <a:ext cx="29108" cy="2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" h="437" extrusionOk="0">
                        <a:moveTo>
                          <a:pt x="0" y="1"/>
                        </a:moveTo>
                        <a:lnTo>
                          <a:pt x="0" y="436"/>
                        </a:lnTo>
                        <a:lnTo>
                          <a:pt x="443" y="436"/>
                        </a:lnTo>
                        <a:lnTo>
                          <a:pt x="44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3"/>
                  <p:cNvSpPr/>
                  <p:nvPr/>
                </p:nvSpPr>
                <p:spPr>
                  <a:xfrm>
                    <a:off x="1759923" y="380786"/>
                    <a:ext cx="1244631" cy="367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42" h="5587" extrusionOk="0">
                        <a:moveTo>
                          <a:pt x="174" y="1"/>
                        </a:moveTo>
                        <a:lnTo>
                          <a:pt x="0" y="175"/>
                        </a:lnTo>
                        <a:lnTo>
                          <a:pt x="2090" y="2258"/>
                        </a:lnTo>
                        <a:lnTo>
                          <a:pt x="15439" y="2258"/>
                        </a:lnTo>
                        <a:lnTo>
                          <a:pt x="18768" y="5587"/>
                        </a:lnTo>
                        <a:lnTo>
                          <a:pt x="18942" y="5413"/>
                        </a:lnTo>
                        <a:lnTo>
                          <a:pt x="15539" y="2017"/>
                        </a:lnTo>
                        <a:lnTo>
                          <a:pt x="2190" y="2017"/>
                        </a:lnTo>
                        <a:lnTo>
                          <a:pt x="17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77" name="Google Shape;1177;p33"/>
                  <p:cNvGrpSpPr/>
                  <p:nvPr/>
                </p:nvGrpSpPr>
                <p:grpSpPr>
                  <a:xfrm>
                    <a:off x="906072" y="1190552"/>
                    <a:ext cx="1033430" cy="391808"/>
                    <a:chOff x="906072" y="1190552"/>
                    <a:chExt cx="1033430" cy="391808"/>
                  </a:xfrm>
                </p:grpSpPr>
                <p:sp>
                  <p:nvSpPr>
                    <p:cNvPr id="1178" name="Google Shape;1178;p33"/>
                    <p:cNvSpPr/>
                    <p:nvPr/>
                  </p:nvSpPr>
                  <p:spPr>
                    <a:xfrm>
                      <a:off x="1054436" y="1529465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690" y="0"/>
                          </a:moveTo>
                          <a:lnTo>
                            <a:pt x="0" y="690"/>
                          </a:lnTo>
                          <a:lnTo>
                            <a:pt x="107" y="798"/>
                          </a:lnTo>
                          <a:lnTo>
                            <a:pt x="797" y="108"/>
                          </a:lnTo>
                          <a:lnTo>
                            <a:pt x="69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9" name="Google Shape;1179;p33"/>
                    <p:cNvSpPr/>
                    <p:nvPr/>
                  </p:nvSpPr>
                  <p:spPr>
                    <a:xfrm>
                      <a:off x="1054436" y="1529925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107" y="0"/>
                          </a:moveTo>
                          <a:lnTo>
                            <a:pt x="0" y="107"/>
                          </a:lnTo>
                          <a:lnTo>
                            <a:pt x="690" y="797"/>
                          </a:lnTo>
                          <a:lnTo>
                            <a:pt x="797" y="690"/>
                          </a:ln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0" name="Google Shape;1180;p33"/>
                    <p:cNvSpPr/>
                    <p:nvPr/>
                  </p:nvSpPr>
                  <p:spPr>
                    <a:xfrm>
                      <a:off x="1201815" y="1529465"/>
                      <a:ext cx="52500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9" h="798" extrusionOk="0">
                          <a:moveTo>
                            <a:pt x="691" y="0"/>
                          </a:moveTo>
                          <a:lnTo>
                            <a:pt x="1" y="690"/>
                          </a:lnTo>
                          <a:lnTo>
                            <a:pt x="115" y="798"/>
                          </a:lnTo>
                          <a:lnTo>
                            <a:pt x="798" y="108"/>
                          </a:lnTo>
                          <a:lnTo>
                            <a:pt x="69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1" name="Google Shape;1181;p33"/>
                    <p:cNvSpPr/>
                    <p:nvPr/>
                  </p:nvSpPr>
                  <p:spPr>
                    <a:xfrm>
                      <a:off x="1201815" y="1529925"/>
                      <a:ext cx="52500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9" h="798" extrusionOk="0">
                          <a:moveTo>
                            <a:pt x="115" y="0"/>
                          </a:moveTo>
                          <a:lnTo>
                            <a:pt x="1" y="107"/>
                          </a:lnTo>
                          <a:lnTo>
                            <a:pt x="691" y="797"/>
                          </a:lnTo>
                          <a:lnTo>
                            <a:pt x="798" y="690"/>
                          </a:lnTo>
                          <a:lnTo>
                            <a:pt x="115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2" name="Google Shape;1182;p33"/>
                    <p:cNvSpPr/>
                    <p:nvPr/>
                  </p:nvSpPr>
                  <p:spPr>
                    <a:xfrm>
                      <a:off x="906072" y="1409288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691" y="1"/>
                          </a:moveTo>
                          <a:lnTo>
                            <a:pt x="1" y="691"/>
                          </a:lnTo>
                          <a:lnTo>
                            <a:pt x="108" y="798"/>
                          </a:lnTo>
                          <a:lnTo>
                            <a:pt x="798" y="108"/>
                          </a:lnTo>
                          <a:lnTo>
                            <a:pt x="69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3" name="Google Shape;1183;p33"/>
                    <p:cNvSpPr/>
                    <p:nvPr/>
                  </p:nvSpPr>
                  <p:spPr>
                    <a:xfrm>
                      <a:off x="906072" y="1409288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108" y="1"/>
                          </a:moveTo>
                          <a:lnTo>
                            <a:pt x="1" y="108"/>
                          </a:lnTo>
                          <a:lnTo>
                            <a:pt x="691" y="798"/>
                          </a:lnTo>
                          <a:lnTo>
                            <a:pt x="798" y="691"/>
                          </a:lnTo>
                          <a:lnTo>
                            <a:pt x="108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4" name="Google Shape;1184;p33"/>
                    <p:cNvSpPr/>
                    <p:nvPr/>
                  </p:nvSpPr>
                  <p:spPr>
                    <a:xfrm>
                      <a:off x="1053516" y="1409288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691" y="1"/>
                          </a:moveTo>
                          <a:lnTo>
                            <a:pt x="1" y="691"/>
                          </a:lnTo>
                          <a:lnTo>
                            <a:pt x="108" y="798"/>
                          </a:lnTo>
                          <a:lnTo>
                            <a:pt x="798" y="108"/>
                          </a:lnTo>
                          <a:lnTo>
                            <a:pt x="69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5" name="Google Shape;1185;p33"/>
                    <p:cNvSpPr/>
                    <p:nvPr/>
                  </p:nvSpPr>
                  <p:spPr>
                    <a:xfrm>
                      <a:off x="1053516" y="1409288"/>
                      <a:ext cx="52435" cy="52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8" h="798" extrusionOk="0">
                          <a:moveTo>
                            <a:pt x="108" y="1"/>
                          </a:moveTo>
                          <a:lnTo>
                            <a:pt x="1" y="108"/>
                          </a:lnTo>
                          <a:lnTo>
                            <a:pt x="691" y="798"/>
                          </a:lnTo>
                          <a:lnTo>
                            <a:pt x="798" y="691"/>
                          </a:lnTo>
                          <a:lnTo>
                            <a:pt x="108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6" name="Google Shape;1186;p33"/>
                    <p:cNvSpPr/>
                    <p:nvPr/>
                  </p:nvSpPr>
                  <p:spPr>
                    <a:xfrm>
                      <a:off x="1759923" y="1190552"/>
                      <a:ext cx="179579" cy="291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3" h="444" extrusionOk="0">
                          <a:moveTo>
                            <a:pt x="0" y="1"/>
                          </a:moveTo>
                          <a:lnTo>
                            <a:pt x="0" y="443"/>
                          </a:lnTo>
                          <a:lnTo>
                            <a:pt x="2733" y="443"/>
                          </a:lnTo>
                          <a:lnTo>
                            <a:pt x="2733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7" name="Google Shape;1187;p33"/>
                    <p:cNvSpPr/>
                    <p:nvPr/>
                  </p:nvSpPr>
                  <p:spPr>
                    <a:xfrm>
                      <a:off x="1635344" y="1190552"/>
                      <a:ext cx="89822" cy="291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7" h="444" extrusionOk="0">
                          <a:moveTo>
                            <a:pt x="0" y="1"/>
                          </a:moveTo>
                          <a:lnTo>
                            <a:pt x="0" y="443"/>
                          </a:lnTo>
                          <a:lnTo>
                            <a:pt x="1367" y="443"/>
                          </a:lnTo>
                          <a:lnTo>
                            <a:pt x="136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8" name="Google Shape;1188;p33"/>
                    <p:cNvSpPr/>
                    <p:nvPr/>
                  </p:nvSpPr>
                  <p:spPr>
                    <a:xfrm>
                      <a:off x="1580348" y="1190552"/>
                      <a:ext cx="28648" cy="291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" h="444" extrusionOk="0">
                          <a:moveTo>
                            <a:pt x="0" y="1"/>
                          </a:moveTo>
                          <a:lnTo>
                            <a:pt x="0" y="443"/>
                          </a:lnTo>
                          <a:lnTo>
                            <a:pt x="436" y="443"/>
                          </a:lnTo>
                          <a:lnTo>
                            <a:pt x="436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189" name="Google Shape;1189;p33"/>
              <p:cNvSpPr/>
              <p:nvPr/>
            </p:nvSpPr>
            <p:spPr>
              <a:xfrm flipH="1">
                <a:off x="-518519" y="-419109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4"/>
          <p:cNvSpPr/>
          <p:nvPr/>
        </p:nvSpPr>
        <p:spPr>
          <a:xfrm>
            <a:off x="-602846" y="3717945"/>
            <a:ext cx="1209938" cy="713912"/>
          </a:xfrm>
          <a:custGeom>
            <a:avLst/>
            <a:gdLst/>
            <a:ahLst/>
            <a:cxnLst/>
            <a:rect l="l" t="t" r="r" b="b"/>
            <a:pathLst>
              <a:path w="18414" h="10865" extrusionOk="0">
                <a:moveTo>
                  <a:pt x="6799" y="1"/>
                </a:moveTo>
                <a:lnTo>
                  <a:pt x="1" y="48"/>
                </a:lnTo>
                <a:lnTo>
                  <a:pt x="7254" y="7295"/>
                </a:lnTo>
                <a:lnTo>
                  <a:pt x="10503" y="7295"/>
                </a:lnTo>
                <a:lnTo>
                  <a:pt x="14080" y="10865"/>
                </a:lnTo>
                <a:lnTo>
                  <a:pt x="18413" y="10865"/>
                </a:lnTo>
                <a:lnTo>
                  <a:pt x="9646" y="2104"/>
                </a:lnTo>
                <a:lnTo>
                  <a:pt x="8895" y="2104"/>
                </a:lnTo>
                <a:lnTo>
                  <a:pt x="679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4"/>
          <p:cNvSpPr/>
          <p:nvPr/>
        </p:nvSpPr>
        <p:spPr>
          <a:xfrm>
            <a:off x="882261" y="4199092"/>
            <a:ext cx="1209478" cy="713912"/>
          </a:xfrm>
          <a:custGeom>
            <a:avLst/>
            <a:gdLst/>
            <a:ahLst/>
            <a:cxnLst/>
            <a:rect l="l" t="t" r="r" b="b"/>
            <a:pathLst>
              <a:path w="18407" h="10865" extrusionOk="0">
                <a:moveTo>
                  <a:pt x="0" y="1"/>
                </a:moveTo>
                <a:lnTo>
                  <a:pt x="8761" y="8768"/>
                </a:lnTo>
                <a:lnTo>
                  <a:pt x="9512" y="8768"/>
                </a:lnTo>
                <a:lnTo>
                  <a:pt x="11608" y="10865"/>
                </a:lnTo>
                <a:lnTo>
                  <a:pt x="18407" y="10824"/>
                </a:lnTo>
                <a:lnTo>
                  <a:pt x="11159" y="3577"/>
                </a:lnTo>
                <a:lnTo>
                  <a:pt x="7904" y="3577"/>
                </a:lnTo>
                <a:lnTo>
                  <a:pt x="43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" name="Google Shape;1193;p34"/>
          <p:cNvGrpSpPr/>
          <p:nvPr/>
        </p:nvGrpSpPr>
        <p:grpSpPr>
          <a:xfrm>
            <a:off x="-1257297" y="-89868"/>
            <a:ext cx="4070103" cy="7208845"/>
            <a:chOff x="-1257297" y="-89868"/>
            <a:chExt cx="4070103" cy="7208845"/>
          </a:xfrm>
        </p:grpSpPr>
        <p:grpSp>
          <p:nvGrpSpPr>
            <p:cNvPr id="1194" name="Google Shape;1194;p34"/>
            <p:cNvGrpSpPr/>
            <p:nvPr/>
          </p:nvGrpSpPr>
          <p:grpSpPr>
            <a:xfrm rot="10800000" flipH="1">
              <a:off x="-1257297" y="410129"/>
              <a:ext cx="4070103" cy="6708848"/>
              <a:chOff x="5429253" y="-1790991"/>
              <a:chExt cx="4070103" cy="6708848"/>
            </a:xfrm>
          </p:grpSpPr>
          <p:grpSp>
            <p:nvGrpSpPr>
              <p:cNvPr id="1195" name="Google Shape;1195;p34"/>
              <p:cNvGrpSpPr/>
              <p:nvPr/>
            </p:nvGrpSpPr>
            <p:grpSpPr>
              <a:xfrm>
                <a:off x="5787226" y="2742747"/>
                <a:ext cx="2344098" cy="2175110"/>
                <a:chOff x="3605001" y="-1468840"/>
                <a:chExt cx="2344098" cy="2175110"/>
              </a:xfrm>
            </p:grpSpPr>
            <p:sp>
              <p:nvSpPr>
                <p:cNvPr id="1196" name="Google Shape;1196;p34"/>
                <p:cNvSpPr/>
                <p:nvPr/>
              </p:nvSpPr>
              <p:spPr>
                <a:xfrm>
                  <a:off x="3605001" y="-1173490"/>
                  <a:ext cx="62554" cy="6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8" extrusionOk="0">
                      <a:moveTo>
                        <a:pt x="476" y="255"/>
                      </a:moveTo>
                      <a:cubicBezTo>
                        <a:pt x="597" y="255"/>
                        <a:pt x="704" y="355"/>
                        <a:pt x="704" y="476"/>
                      </a:cubicBezTo>
                      <a:cubicBezTo>
                        <a:pt x="704" y="603"/>
                        <a:pt x="597" y="703"/>
                        <a:pt x="476" y="703"/>
                      </a:cubicBezTo>
                      <a:cubicBezTo>
                        <a:pt x="349" y="703"/>
                        <a:pt x="248" y="603"/>
                        <a:pt x="248" y="476"/>
                      </a:cubicBezTo>
                      <a:cubicBezTo>
                        <a:pt x="248" y="355"/>
                        <a:pt x="349" y="255"/>
                        <a:pt x="476" y="255"/>
                      </a:cubicBezTo>
                      <a:close/>
                      <a:moveTo>
                        <a:pt x="476" y="0"/>
                      </a:moveTo>
                      <a:cubicBezTo>
                        <a:pt x="215" y="0"/>
                        <a:pt x="1" y="215"/>
                        <a:pt x="1" y="476"/>
                      </a:cubicBezTo>
                      <a:cubicBezTo>
                        <a:pt x="1" y="744"/>
                        <a:pt x="215" y="958"/>
                        <a:pt x="476" y="958"/>
                      </a:cubicBezTo>
                      <a:cubicBezTo>
                        <a:pt x="737" y="958"/>
                        <a:pt x="952" y="744"/>
                        <a:pt x="952" y="476"/>
                      </a:cubicBezTo>
                      <a:cubicBezTo>
                        <a:pt x="952" y="215"/>
                        <a:pt x="737" y="0"/>
                        <a:pt x="4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34"/>
                <p:cNvSpPr/>
                <p:nvPr/>
              </p:nvSpPr>
              <p:spPr>
                <a:xfrm>
                  <a:off x="3647710" y="-1133015"/>
                  <a:ext cx="1285633" cy="183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66" h="27992" extrusionOk="0">
                      <a:moveTo>
                        <a:pt x="181" y="0"/>
                      </a:moveTo>
                      <a:lnTo>
                        <a:pt x="0" y="181"/>
                      </a:lnTo>
                      <a:lnTo>
                        <a:pt x="6725" y="6906"/>
                      </a:lnTo>
                      <a:lnTo>
                        <a:pt x="6765" y="6940"/>
                      </a:lnTo>
                      <a:lnTo>
                        <a:pt x="12097" y="6940"/>
                      </a:lnTo>
                      <a:lnTo>
                        <a:pt x="19311" y="14160"/>
                      </a:lnTo>
                      <a:lnTo>
                        <a:pt x="19311" y="16263"/>
                      </a:lnTo>
                      <a:lnTo>
                        <a:pt x="14836" y="20737"/>
                      </a:lnTo>
                      <a:lnTo>
                        <a:pt x="14836" y="24629"/>
                      </a:lnTo>
                      <a:lnTo>
                        <a:pt x="18199" y="27991"/>
                      </a:lnTo>
                      <a:lnTo>
                        <a:pt x="18380" y="27817"/>
                      </a:lnTo>
                      <a:lnTo>
                        <a:pt x="15091" y="24522"/>
                      </a:lnTo>
                      <a:lnTo>
                        <a:pt x="15091" y="20845"/>
                      </a:lnTo>
                      <a:lnTo>
                        <a:pt x="19565" y="16370"/>
                      </a:lnTo>
                      <a:lnTo>
                        <a:pt x="19565" y="14053"/>
                      </a:lnTo>
                      <a:lnTo>
                        <a:pt x="12238" y="6725"/>
                      </a:lnTo>
                      <a:lnTo>
                        <a:pt x="12197" y="6692"/>
                      </a:lnTo>
                      <a:lnTo>
                        <a:pt x="6866" y="6692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34"/>
                <p:cNvSpPr/>
                <p:nvPr/>
              </p:nvSpPr>
              <p:spPr>
                <a:xfrm>
                  <a:off x="4462795" y="-1414698"/>
                  <a:ext cx="1486304" cy="207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0" h="31529" extrusionOk="0">
                      <a:moveTo>
                        <a:pt x="0" y="1"/>
                      </a:moveTo>
                      <a:lnTo>
                        <a:pt x="0" y="5815"/>
                      </a:lnTo>
                      <a:lnTo>
                        <a:pt x="10750" y="5815"/>
                      </a:lnTo>
                      <a:lnTo>
                        <a:pt x="17395" y="12459"/>
                      </a:lnTo>
                      <a:lnTo>
                        <a:pt x="17395" y="26478"/>
                      </a:lnTo>
                      <a:lnTo>
                        <a:pt x="22445" y="31528"/>
                      </a:lnTo>
                      <a:lnTo>
                        <a:pt x="22619" y="31347"/>
                      </a:lnTo>
                      <a:lnTo>
                        <a:pt x="17649" y="26371"/>
                      </a:lnTo>
                      <a:lnTo>
                        <a:pt x="17649" y="12358"/>
                      </a:lnTo>
                      <a:lnTo>
                        <a:pt x="10891" y="5600"/>
                      </a:lnTo>
                      <a:lnTo>
                        <a:pt x="10851" y="5567"/>
                      </a:lnTo>
                      <a:lnTo>
                        <a:pt x="255" y="5567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34"/>
                <p:cNvSpPr/>
                <p:nvPr/>
              </p:nvSpPr>
              <p:spPr>
                <a:xfrm>
                  <a:off x="5270783" y="-945949"/>
                  <a:ext cx="255799" cy="255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" h="3892" extrusionOk="0">
                      <a:moveTo>
                        <a:pt x="1" y="0"/>
                      </a:moveTo>
                      <a:lnTo>
                        <a:pt x="1" y="1105"/>
                      </a:lnTo>
                      <a:lnTo>
                        <a:pt x="1394" y="2498"/>
                      </a:lnTo>
                      <a:lnTo>
                        <a:pt x="2787" y="3892"/>
                      </a:lnTo>
                      <a:lnTo>
                        <a:pt x="3892" y="3892"/>
                      </a:lnTo>
                      <a:lnTo>
                        <a:pt x="1950" y="194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34"/>
                <p:cNvSpPr/>
                <p:nvPr/>
              </p:nvSpPr>
              <p:spPr>
                <a:xfrm>
                  <a:off x="4439863" y="-1468840"/>
                  <a:ext cx="62554" cy="62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2" extrusionOk="0">
                      <a:moveTo>
                        <a:pt x="476" y="249"/>
                      </a:moveTo>
                      <a:cubicBezTo>
                        <a:pt x="597" y="249"/>
                        <a:pt x="697" y="356"/>
                        <a:pt x="697" y="476"/>
                      </a:cubicBezTo>
                      <a:cubicBezTo>
                        <a:pt x="697" y="604"/>
                        <a:pt x="597" y="704"/>
                        <a:pt x="476" y="704"/>
                      </a:cubicBezTo>
                      <a:cubicBezTo>
                        <a:pt x="349" y="704"/>
                        <a:pt x="249" y="604"/>
                        <a:pt x="249" y="476"/>
                      </a:cubicBezTo>
                      <a:cubicBezTo>
                        <a:pt x="249" y="356"/>
                        <a:pt x="349" y="249"/>
                        <a:pt x="476" y="249"/>
                      </a:cubicBezTo>
                      <a:close/>
                      <a:moveTo>
                        <a:pt x="476" y="1"/>
                      </a:moveTo>
                      <a:cubicBezTo>
                        <a:pt x="215" y="1"/>
                        <a:pt x="1" y="215"/>
                        <a:pt x="1" y="476"/>
                      </a:cubicBezTo>
                      <a:cubicBezTo>
                        <a:pt x="1" y="738"/>
                        <a:pt x="215" y="952"/>
                        <a:pt x="476" y="952"/>
                      </a:cubicBezTo>
                      <a:cubicBezTo>
                        <a:pt x="738" y="952"/>
                        <a:pt x="952" y="738"/>
                        <a:pt x="952" y="476"/>
                      </a:cubicBezTo>
                      <a:cubicBezTo>
                        <a:pt x="952" y="215"/>
                        <a:pt x="738" y="1"/>
                        <a:pt x="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4"/>
                <p:cNvSpPr/>
                <p:nvPr/>
              </p:nvSpPr>
              <p:spPr>
                <a:xfrm>
                  <a:off x="4468511" y="-1265939"/>
                  <a:ext cx="383403" cy="22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424" extrusionOk="0">
                      <a:moveTo>
                        <a:pt x="74" y="1"/>
                      </a:moveTo>
                      <a:lnTo>
                        <a:pt x="0" y="68"/>
                      </a:lnTo>
                      <a:lnTo>
                        <a:pt x="1742" y="1809"/>
                      </a:lnTo>
                      <a:lnTo>
                        <a:pt x="4146" y="1809"/>
                      </a:lnTo>
                      <a:lnTo>
                        <a:pt x="5767" y="3423"/>
                      </a:lnTo>
                      <a:lnTo>
                        <a:pt x="5834" y="3350"/>
                      </a:lnTo>
                      <a:lnTo>
                        <a:pt x="4193" y="1709"/>
                      </a:lnTo>
                      <a:lnTo>
                        <a:pt x="1782" y="1709"/>
                      </a:lnTo>
                      <a:lnTo>
                        <a:pt x="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2" name="Google Shape;1202;p34"/>
              <p:cNvGrpSpPr/>
              <p:nvPr/>
            </p:nvGrpSpPr>
            <p:grpSpPr>
              <a:xfrm>
                <a:off x="5429253" y="-1790991"/>
                <a:ext cx="4070103" cy="4809446"/>
                <a:chOff x="5429253" y="-190791"/>
                <a:chExt cx="4070103" cy="4809446"/>
              </a:xfrm>
            </p:grpSpPr>
            <p:sp>
              <p:nvSpPr>
                <p:cNvPr id="1203" name="Google Shape;1203;p34"/>
                <p:cNvSpPr/>
                <p:nvPr/>
              </p:nvSpPr>
              <p:spPr>
                <a:xfrm flipH="1">
                  <a:off x="9419653" y="1640446"/>
                  <a:ext cx="79703" cy="79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" h="1213" extrusionOk="0">
                      <a:moveTo>
                        <a:pt x="610" y="322"/>
                      </a:moveTo>
                      <a:cubicBezTo>
                        <a:pt x="764" y="322"/>
                        <a:pt x="891" y="449"/>
                        <a:pt x="891" y="610"/>
                      </a:cubicBezTo>
                      <a:cubicBezTo>
                        <a:pt x="891" y="764"/>
                        <a:pt x="764" y="891"/>
                        <a:pt x="610" y="891"/>
                      </a:cubicBezTo>
                      <a:cubicBezTo>
                        <a:pt x="449" y="891"/>
                        <a:pt x="322" y="764"/>
                        <a:pt x="322" y="610"/>
                      </a:cubicBezTo>
                      <a:cubicBezTo>
                        <a:pt x="322" y="449"/>
                        <a:pt x="449" y="322"/>
                        <a:pt x="610" y="322"/>
                      </a:cubicBezTo>
                      <a:close/>
                      <a:moveTo>
                        <a:pt x="610" y="0"/>
                      </a:moveTo>
                      <a:cubicBezTo>
                        <a:pt x="275" y="0"/>
                        <a:pt x="0" y="275"/>
                        <a:pt x="0" y="610"/>
                      </a:cubicBezTo>
                      <a:cubicBezTo>
                        <a:pt x="0" y="938"/>
                        <a:pt x="275" y="1213"/>
                        <a:pt x="610" y="1213"/>
                      </a:cubicBezTo>
                      <a:cubicBezTo>
                        <a:pt x="938" y="1213"/>
                        <a:pt x="1213" y="938"/>
                        <a:pt x="1213" y="610"/>
                      </a:cubicBezTo>
                      <a:cubicBezTo>
                        <a:pt x="1213" y="275"/>
                        <a:pt x="938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4"/>
                <p:cNvSpPr/>
                <p:nvPr/>
              </p:nvSpPr>
              <p:spPr>
                <a:xfrm flipH="1">
                  <a:off x="8977771" y="1897029"/>
                  <a:ext cx="484659" cy="28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4328" extrusionOk="0">
                      <a:moveTo>
                        <a:pt x="88" y="0"/>
                      </a:moveTo>
                      <a:lnTo>
                        <a:pt x="1" y="87"/>
                      </a:lnTo>
                      <a:lnTo>
                        <a:pt x="2198" y="2284"/>
                      </a:lnTo>
                      <a:lnTo>
                        <a:pt x="5239" y="2284"/>
                      </a:lnTo>
                      <a:lnTo>
                        <a:pt x="7282" y="4327"/>
                      </a:lnTo>
                      <a:lnTo>
                        <a:pt x="7375" y="4240"/>
                      </a:lnTo>
                      <a:lnTo>
                        <a:pt x="5292" y="2157"/>
                      </a:lnTo>
                      <a:lnTo>
                        <a:pt x="2245" y="2157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5" name="Google Shape;1205;p34"/>
                <p:cNvGrpSpPr/>
                <p:nvPr/>
              </p:nvGrpSpPr>
              <p:grpSpPr>
                <a:xfrm>
                  <a:off x="5429253" y="-190791"/>
                  <a:ext cx="4040601" cy="4809446"/>
                  <a:chOff x="5429253" y="-190791"/>
                  <a:chExt cx="4040601" cy="4809446"/>
                </a:xfrm>
              </p:grpSpPr>
              <p:sp>
                <p:nvSpPr>
                  <p:cNvPr id="1206" name="Google Shape;1206;p34"/>
                  <p:cNvSpPr/>
                  <p:nvPr/>
                </p:nvSpPr>
                <p:spPr>
                  <a:xfrm flipH="1">
                    <a:off x="7341040" y="3102019"/>
                    <a:ext cx="20764" cy="132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" h="2017" extrusionOk="0">
                        <a:moveTo>
                          <a:pt x="0" y="1"/>
                        </a:moveTo>
                        <a:lnTo>
                          <a:pt x="0" y="2017"/>
                        </a:lnTo>
                        <a:lnTo>
                          <a:pt x="315" y="2017"/>
                        </a:lnTo>
                        <a:lnTo>
                          <a:pt x="315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4"/>
                  <p:cNvSpPr/>
                  <p:nvPr/>
                </p:nvSpPr>
                <p:spPr>
                  <a:xfrm flipH="1">
                    <a:off x="7285187" y="3157935"/>
                    <a:ext cx="132532" cy="20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" h="315" extrusionOk="0">
                        <a:moveTo>
                          <a:pt x="1" y="0"/>
                        </a:moveTo>
                        <a:lnTo>
                          <a:pt x="1" y="315"/>
                        </a:lnTo>
                        <a:lnTo>
                          <a:pt x="2017" y="315"/>
                        </a:lnTo>
                        <a:lnTo>
                          <a:pt x="201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4"/>
                  <p:cNvSpPr/>
                  <p:nvPr/>
                </p:nvSpPr>
                <p:spPr>
                  <a:xfrm flipH="1">
                    <a:off x="5570981" y="3485810"/>
                    <a:ext cx="40082" cy="4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" h="610" extrusionOk="0">
                        <a:moveTo>
                          <a:pt x="522" y="0"/>
                        </a:moveTo>
                        <a:lnTo>
                          <a:pt x="0" y="523"/>
                        </a:lnTo>
                        <a:lnTo>
                          <a:pt x="87" y="610"/>
                        </a:lnTo>
                        <a:lnTo>
                          <a:pt x="610" y="87"/>
                        </a:lnTo>
                        <a:lnTo>
                          <a:pt x="52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4"/>
                  <p:cNvSpPr/>
                  <p:nvPr/>
                </p:nvSpPr>
                <p:spPr>
                  <a:xfrm flipH="1">
                    <a:off x="5570981" y="3486204"/>
                    <a:ext cx="40082" cy="39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" h="604" extrusionOk="0">
                        <a:moveTo>
                          <a:pt x="87" y="1"/>
                        </a:moveTo>
                        <a:lnTo>
                          <a:pt x="0" y="88"/>
                        </a:lnTo>
                        <a:lnTo>
                          <a:pt x="522" y="604"/>
                        </a:lnTo>
                        <a:lnTo>
                          <a:pt x="610" y="523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4"/>
                  <p:cNvSpPr/>
                  <p:nvPr/>
                </p:nvSpPr>
                <p:spPr>
                  <a:xfrm flipH="1">
                    <a:off x="5683207" y="3486204"/>
                    <a:ext cx="39687" cy="40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11" extrusionOk="0">
                        <a:moveTo>
                          <a:pt x="523" y="1"/>
                        </a:moveTo>
                        <a:lnTo>
                          <a:pt x="1" y="523"/>
                        </a:lnTo>
                        <a:lnTo>
                          <a:pt x="81" y="610"/>
                        </a:lnTo>
                        <a:lnTo>
                          <a:pt x="604" y="88"/>
                        </a:lnTo>
                        <a:lnTo>
                          <a:pt x="52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4"/>
                  <p:cNvSpPr/>
                  <p:nvPr/>
                </p:nvSpPr>
                <p:spPr>
                  <a:xfrm flipH="1">
                    <a:off x="5683207" y="3486204"/>
                    <a:ext cx="39687" cy="40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11" extrusionOk="0">
                        <a:moveTo>
                          <a:pt x="81" y="1"/>
                        </a:moveTo>
                        <a:lnTo>
                          <a:pt x="1" y="88"/>
                        </a:lnTo>
                        <a:lnTo>
                          <a:pt x="523" y="610"/>
                        </a:lnTo>
                        <a:lnTo>
                          <a:pt x="604" y="523"/>
                        </a:lnTo>
                        <a:lnTo>
                          <a:pt x="8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4"/>
                  <p:cNvSpPr/>
                  <p:nvPr/>
                </p:nvSpPr>
                <p:spPr>
                  <a:xfrm flipH="1">
                    <a:off x="5458755" y="3577339"/>
                    <a:ext cx="39687" cy="4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10" extrusionOk="0">
                        <a:moveTo>
                          <a:pt x="523" y="0"/>
                        </a:moveTo>
                        <a:lnTo>
                          <a:pt x="1" y="523"/>
                        </a:lnTo>
                        <a:lnTo>
                          <a:pt x="81" y="610"/>
                        </a:lnTo>
                        <a:lnTo>
                          <a:pt x="604" y="87"/>
                        </a:lnTo>
                        <a:lnTo>
                          <a:pt x="52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4"/>
                  <p:cNvSpPr/>
                  <p:nvPr/>
                </p:nvSpPr>
                <p:spPr>
                  <a:xfrm flipH="1">
                    <a:off x="5458755" y="3577339"/>
                    <a:ext cx="39687" cy="4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10" extrusionOk="0">
                        <a:moveTo>
                          <a:pt x="81" y="0"/>
                        </a:moveTo>
                        <a:lnTo>
                          <a:pt x="1" y="87"/>
                        </a:lnTo>
                        <a:lnTo>
                          <a:pt x="523" y="610"/>
                        </a:lnTo>
                        <a:lnTo>
                          <a:pt x="604" y="52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4"/>
                  <p:cNvSpPr/>
                  <p:nvPr/>
                </p:nvSpPr>
                <p:spPr>
                  <a:xfrm flipH="1">
                    <a:off x="5570521" y="3577799"/>
                    <a:ext cx="39687" cy="39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03" extrusionOk="0">
                        <a:moveTo>
                          <a:pt x="516" y="0"/>
                        </a:moveTo>
                        <a:lnTo>
                          <a:pt x="0" y="522"/>
                        </a:lnTo>
                        <a:lnTo>
                          <a:pt x="81" y="603"/>
                        </a:lnTo>
                        <a:lnTo>
                          <a:pt x="603" y="80"/>
                        </a:lnTo>
                        <a:lnTo>
                          <a:pt x="51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4"/>
                  <p:cNvSpPr/>
                  <p:nvPr/>
                </p:nvSpPr>
                <p:spPr>
                  <a:xfrm flipH="1">
                    <a:off x="5570521" y="3577339"/>
                    <a:ext cx="39687" cy="4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10" extrusionOk="0">
                        <a:moveTo>
                          <a:pt x="81" y="0"/>
                        </a:moveTo>
                        <a:lnTo>
                          <a:pt x="0" y="87"/>
                        </a:lnTo>
                        <a:lnTo>
                          <a:pt x="523" y="610"/>
                        </a:lnTo>
                        <a:lnTo>
                          <a:pt x="603" y="523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4"/>
                  <p:cNvSpPr/>
                  <p:nvPr/>
                </p:nvSpPr>
                <p:spPr>
                  <a:xfrm flipH="1">
                    <a:off x="6833196" y="1954654"/>
                    <a:ext cx="39687" cy="39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04" extrusionOk="0">
                        <a:moveTo>
                          <a:pt x="523" y="1"/>
                        </a:moveTo>
                        <a:lnTo>
                          <a:pt x="1" y="523"/>
                        </a:lnTo>
                        <a:lnTo>
                          <a:pt x="81" y="604"/>
                        </a:lnTo>
                        <a:lnTo>
                          <a:pt x="604" y="88"/>
                        </a:lnTo>
                        <a:lnTo>
                          <a:pt x="52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4"/>
                  <p:cNvSpPr/>
                  <p:nvPr/>
                </p:nvSpPr>
                <p:spPr>
                  <a:xfrm flipH="1">
                    <a:off x="6833196" y="1954654"/>
                    <a:ext cx="39687" cy="39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" h="604" extrusionOk="0">
                        <a:moveTo>
                          <a:pt x="81" y="1"/>
                        </a:moveTo>
                        <a:lnTo>
                          <a:pt x="1" y="81"/>
                        </a:lnTo>
                        <a:lnTo>
                          <a:pt x="523" y="604"/>
                        </a:lnTo>
                        <a:lnTo>
                          <a:pt x="604" y="523"/>
                        </a:lnTo>
                        <a:lnTo>
                          <a:pt x="8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34"/>
                  <p:cNvSpPr/>
                  <p:nvPr/>
                </p:nvSpPr>
                <p:spPr>
                  <a:xfrm flipH="1">
                    <a:off x="6709077" y="1954654"/>
                    <a:ext cx="40082" cy="39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" h="604" extrusionOk="0">
                        <a:moveTo>
                          <a:pt x="522" y="1"/>
                        </a:moveTo>
                        <a:lnTo>
                          <a:pt x="0" y="517"/>
                        </a:lnTo>
                        <a:lnTo>
                          <a:pt x="87" y="604"/>
                        </a:lnTo>
                        <a:lnTo>
                          <a:pt x="610" y="81"/>
                        </a:lnTo>
                        <a:lnTo>
                          <a:pt x="52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34"/>
                  <p:cNvSpPr/>
                  <p:nvPr/>
                </p:nvSpPr>
                <p:spPr>
                  <a:xfrm flipH="1">
                    <a:off x="6709077" y="1954654"/>
                    <a:ext cx="40082" cy="39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" h="604" extrusionOk="0">
                        <a:moveTo>
                          <a:pt x="87" y="1"/>
                        </a:moveTo>
                        <a:lnTo>
                          <a:pt x="0" y="81"/>
                        </a:lnTo>
                        <a:lnTo>
                          <a:pt x="522" y="604"/>
                        </a:lnTo>
                        <a:lnTo>
                          <a:pt x="610" y="523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4"/>
                  <p:cNvSpPr/>
                  <p:nvPr/>
                </p:nvSpPr>
                <p:spPr>
                  <a:xfrm flipH="1">
                    <a:off x="6249594" y="2857788"/>
                    <a:ext cx="38833" cy="27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4133" extrusionOk="0">
                        <a:moveTo>
                          <a:pt x="590" y="0"/>
                        </a:moveTo>
                        <a:lnTo>
                          <a:pt x="1" y="590"/>
                        </a:lnTo>
                        <a:lnTo>
                          <a:pt x="1" y="2063"/>
                        </a:lnTo>
                        <a:lnTo>
                          <a:pt x="1" y="3543"/>
                        </a:lnTo>
                        <a:lnTo>
                          <a:pt x="590" y="4133"/>
                        </a:lnTo>
                        <a:lnTo>
                          <a:pt x="590" y="2063"/>
                        </a:lnTo>
                        <a:lnTo>
                          <a:pt x="59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4"/>
                  <p:cNvSpPr/>
                  <p:nvPr/>
                </p:nvSpPr>
                <p:spPr>
                  <a:xfrm flipH="1">
                    <a:off x="7576921" y="1681381"/>
                    <a:ext cx="191997" cy="191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2" h="2921" extrusionOk="0">
                        <a:moveTo>
                          <a:pt x="1" y="0"/>
                        </a:moveTo>
                        <a:lnTo>
                          <a:pt x="1461" y="1461"/>
                        </a:lnTo>
                        <a:lnTo>
                          <a:pt x="2921" y="2921"/>
                        </a:lnTo>
                        <a:lnTo>
                          <a:pt x="2921" y="2090"/>
                        </a:lnTo>
                        <a:lnTo>
                          <a:pt x="1876" y="1045"/>
                        </a:lnTo>
                        <a:lnTo>
                          <a:pt x="83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4"/>
                  <p:cNvSpPr/>
                  <p:nvPr/>
                </p:nvSpPr>
                <p:spPr>
                  <a:xfrm flipH="1">
                    <a:off x="8038641" y="1332809"/>
                    <a:ext cx="79703" cy="79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1207" extrusionOk="0">
                        <a:moveTo>
                          <a:pt x="610" y="322"/>
                        </a:moveTo>
                        <a:cubicBezTo>
                          <a:pt x="764" y="322"/>
                          <a:pt x="891" y="449"/>
                          <a:pt x="891" y="603"/>
                        </a:cubicBezTo>
                        <a:cubicBezTo>
                          <a:pt x="891" y="764"/>
                          <a:pt x="764" y="891"/>
                          <a:pt x="610" y="891"/>
                        </a:cubicBezTo>
                        <a:cubicBezTo>
                          <a:pt x="449" y="891"/>
                          <a:pt x="322" y="764"/>
                          <a:pt x="322" y="603"/>
                        </a:cubicBezTo>
                        <a:cubicBezTo>
                          <a:pt x="322" y="449"/>
                          <a:pt x="449" y="322"/>
                          <a:pt x="610" y="322"/>
                        </a:cubicBezTo>
                        <a:close/>
                        <a:moveTo>
                          <a:pt x="610" y="1"/>
                        </a:moveTo>
                        <a:cubicBezTo>
                          <a:pt x="275" y="1"/>
                          <a:pt x="1" y="275"/>
                          <a:pt x="1" y="603"/>
                        </a:cubicBezTo>
                        <a:cubicBezTo>
                          <a:pt x="1" y="938"/>
                          <a:pt x="275" y="1206"/>
                          <a:pt x="610" y="1206"/>
                        </a:cubicBezTo>
                        <a:cubicBezTo>
                          <a:pt x="938" y="1206"/>
                          <a:pt x="1213" y="938"/>
                          <a:pt x="1213" y="603"/>
                        </a:cubicBezTo>
                        <a:cubicBezTo>
                          <a:pt x="1213" y="268"/>
                          <a:pt x="938" y="1"/>
                          <a:pt x="6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4"/>
                  <p:cNvSpPr/>
                  <p:nvPr/>
                </p:nvSpPr>
                <p:spPr>
                  <a:xfrm flipH="1">
                    <a:off x="6203402" y="3285537"/>
                    <a:ext cx="79309" cy="79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1207" extrusionOk="0">
                        <a:moveTo>
                          <a:pt x="604" y="315"/>
                        </a:moveTo>
                        <a:cubicBezTo>
                          <a:pt x="758" y="315"/>
                          <a:pt x="885" y="443"/>
                          <a:pt x="885" y="603"/>
                        </a:cubicBezTo>
                        <a:cubicBezTo>
                          <a:pt x="885" y="757"/>
                          <a:pt x="758" y="885"/>
                          <a:pt x="604" y="885"/>
                        </a:cubicBezTo>
                        <a:cubicBezTo>
                          <a:pt x="443" y="885"/>
                          <a:pt x="316" y="757"/>
                          <a:pt x="316" y="603"/>
                        </a:cubicBezTo>
                        <a:cubicBezTo>
                          <a:pt x="316" y="443"/>
                          <a:pt x="443" y="315"/>
                          <a:pt x="604" y="315"/>
                        </a:cubicBezTo>
                        <a:close/>
                        <a:moveTo>
                          <a:pt x="604" y="1"/>
                        </a:moveTo>
                        <a:cubicBezTo>
                          <a:pt x="269" y="1"/>
                          <a:pt x="1" y="269"/>
                          <a:pt x="1" y="603"/>
                        </a:cubicBezTo>
                        <a:cubicBezTo>
                          <a:pt x="1" y="932"/>
                          <a:pt x="269" y="1206"/>
                          <a:pt x="604" y="1206"/>
                        </a:cubicBezTo>
                        <a:cubicBezTo>
                          <a:pt x="932" y="1206"/>
                          <a:pt x="1207" y="932"/>
                          <a:pt x="1207" y="603"/>
                        </a:cubicBezTo>
                        <a:cubicBezTo>
                          <a:pt x="1207" y="269"/>
                          <a:pt x="932" y="1"/>
                          <a:pt x="60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4"/>
                  <p:cNvSpPr/>
                  <p:nvPr/>
                </p:nvSpPr>
                <p:spPr>
                  <a:xfrm flipH="1">
                    <a:off x="6232868" y="1385636"/>
                    <a:ext cx="1836196" cy="1910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45" h="29070" extrusionOk="0">
                        <a:moveTo>
                          <a:pt x="222" y="0"/>
                        </a:moveTo>
                        <a:lnTo>
                          <a:pt x="1" y="221"/>
                        </a:lnTo>
                        <a:lnTo>
                          <a:pt x="8943" y="9163"/>
                        </a:lnTo>
                        <a:lnTo>
                          <a:pt x="8989" y="9210"/>
                        </a:lnTo>
                        <a:lnTo>
                          <a:pt x="15620" y="9210"/>
                        </a:lnTo>
                        <a:lnTo>
                          <a:pt x="27630" y="21220"/>
                        </a:lnTo>
                        <a:lnTo>
                          <a:pt x="27630" y="29070"/>
                        </a:lnTo>
                        <a:lnTo>
                          <a:pt x="27945" y="29070"/>
                        </a:lnTo>
                        <a:lnTo>
                          <a:pt x="27945" y="21086"/>
                        </a:lnTo>
                        <a:lnTo>
                          <a:pt x="15801" y="8942"/>
                        </a:lnTo>
                        <a:lnTo>
                          <a:pt x="15754" y="8895"/>
                        </a:lnTo>
                        <a:lnTo>
                          <a:pt x="9117" y="8895"/>
                        </a:lnTo>
                        <a:lnTo>
                          <a:pt x="22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4"/>
                  <p:cNvSpPr/>
                  <p:nvPr/>
                </p:nvSpPr>
                <p:spPr>
                  <a:xfrm flipH="1">
                    <a:off x="6410237" y="2114846"/>
                    <a:ext cx="488995" cy="487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7423" extrusionOk="0">
                        <a:moveTo>
                          <a:pt x="0" y="1"/>
                        </a:moveTo>
                        <a:lnTo>
                          <a:pt x="0" y="128"/>
                        </a:lnTo>
                        <a:lnTo>
                          <a:pt x="3289" y="128"/>
                        </a:lnTo>
                        <a:lnTo>
                          <a:pt x="7308" y="4154"/>
                        </a:lnTo>
                        <a:lnTo>
                          <a:pt x="7308" y="7422"/>
                        </a:lnTo>
                        <a:lnTo>
                          <a:pt x="7441" y="7422"/>
                        </a:lnTo>
                        <a:lnTo>
                          <a:pt x="7441" y="4100"/>
                        </a:lnTo>
                        <a:lnTo>
                          <a:pt x="33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4"/>
                  <p:cNvSpPr/>
                  <p:nvPr/>
                </p:nvSpPr>
                <p:spPr>
                  <a:xfrm flipH="1">
                    <a:off x="7148716" y="1679607"/>
                    <a:ext cx="90742" cy="91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388" extrusionOk="0">
                        <a:moveTo>
                          <a:pt x="1173" y="1"/>
                        </a:moveTo>
                        <a:lnTo>
                          <a:pt x="1173" y="1173"/>
                        </a:lnTo>
                        <a:lnTo>
                          <a:pt x="0" y="1173"/>
                        </a:lnTo>
                        <a:lnTo>
                          <a:pt x="0" y="1387"/>
                        </a:lnTo>
                        <a:lnTo>
                          <a:pt x="1380" y="1387"/>
                        </a:lnTo>
                        <a:lnTo>
                          <a:pt x="138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4"/>
                  <p:cNvSpPr/>
                  <p:nvPr/>
                </p:nvSpPr>
                <p:spPr>
                  <a:xfrm flipH="1">
                    <a:off x="6549340" y="3089666"/>
                    <a:ext cx="323544" cy="32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4" h="4924" extrusionOk="0">
                        <a:moveTo>
                          <a:pt x="1" y="1"/>
                        </a:moveTo>
                        <a:lnTo>
                          <a:pt x="1" y="1401"/>
                        </a:lnTo>
                        <a:lnTo>
                          <a:pt x="1762" y="3162"/>
                        </a:lnTo>
                        <a:lnTo>
                          <a:pt x="3524" y="4924"/>
                        </a:lnTo>
                        <a:lnTo>
                          <a:pt x="4924" y="4924"/>
                        </a:lnTo>
                        <a:lnTo>
                          <a:pt x="2459" y="245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4"/>
                  <p:cNvSpPr/>
                  <p:nvPr/>
                </p:nvSpPr>
                <p:spPr>
                  <a:xfrm flipH="1">
                    <a:off x="6581475" y="4539412"/>
                    <a:ext cx="79243" cy="79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1206" extrusionOk="0">
                        <a:moveTo>
                          <a:pt x="603" y="322"/>
                        </a:moveTo>
                        <a:cubicBezTo>
                          <a:pt x="757" y="322"/>
                          <a:pt x="884" y="449"/>
                          <a:pt x="884" y="603"/>
                        </a:cubicBezTo>
                        <a:cubicBezTo>
                          <a:pt x="884" y="764"/>
                          <a:pt x="757" y="891"/>
                          <a:pt x="603" y="891"/>
                        </a:cubicBezTo>
                        <a:cubicBezTo>
                          <a:pt x="442" y="891"/>
                          <a:pt x="315" y="764"/>
                          <a:pt x="315" y="603"/>
                        </a:cubicBezTo>
                        <a:cubicBezTo>
                          <a:pt x="315" y="449"/>
                          <a:pt x="449" y="322"/>
                          <a:pt x="603" y="322"/>
                        </a:cubicBezTo>
                        <a:close/>
                        <a:moveTo>
                          <a:pt x="603" y="0"/>
                        </a:moveTo>
                        <a:cubicBezTo>
                          <a:pt x="268" y="0"/>
                          <a:pt x="0" y="268"/>
                          <a:pt x="0" y="603"/>
                        </a:cubicBezTo>
                        <a:cubicBezTo>
                          <a:pt x="0" y="938"/>
                          <a:pt x="268" y="1206"/>
                          <a:pt x="603" y="1206"/>
                        </a:cubicBezTo>
                        <a:cubicBezTo>
                          <a:pt x="938" y="1206"/>
                          <a:pt x="1206" y="938"/>
                          <a:pt x="1206" y="603"/>
                        </a:cubicBezTo>
                        <a:cubicBezTo>
                          <a:pt x="1206" y="268"/>
                          <a:pt x="938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4"/>
                  <p:cNvSpPr/>
                  <p:nvPr/>
                </p:nvSpPr>
                <p:spPr>
                  <a:xfrm flipH="1">
                    <a:off x="8138514" y="2181341"/>
                    <a:ext cx="79309" cy="797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1213" extrusionOk="0">
                        <a:moveTo>
                          <a:pt x="604" y="322"/>
                        </a:moveTo>
                        <a:cubicBezTo>
                          <a:pt x="758" y="322"/>
                          <a:pt x="885" y="449"/>
                          <a:pt x="885" y="603"/>
                        </a:cubicBezTo>
                        <a:cubicBezTo>
                          <a:pt x="885" y="764"/>
                          <a:pt x="758" y="891"/>
                          <a:pt x="604" y="891"/>
                        </a:cubicBezTo>
                        <a:cubicBezTo>
                          <a:pt x="450" y="891"/>
                          <a:pt x="316" y="764"/>
                          <a:pt x="316" y="603"/>
                        </a:cubicBezTo>
                        <a:cubicBezTo>
                          <a:pt x="316" y="449"/>
                          <a:pt x="450" y="322"/>
                          <a:pt x="604" y="322"/>
                        </a:cubicBezTo>
                        <a:close/>
                        <a:moveTo>
                          <a:pt x="604" y="0"/>
                        </a:moveTo>
                        <a:cubicBezTo>
                          <a:pt x="269" y="0"/>
                          <a:pt x="1" y="275"/>
                          <a:pt x="1" y="603"/>
                        </a:cubicBezTo>
                        <a:cubicBezTo>
                          <a:pt x="1" y="938"/>
                          <a:pt x="269" y="1213"/>
                          <a:pt x="604" y="1213"/>
                        </a:cubicBezTo>
                        <a:cubicBezTo>
                          <a:pt x="939" y="1213"/>
                          <a:pt x="1206" y="938"/>
                          <a:pt x="1206" y="603"/>
                        </a:cubicBezTo>
                        <a:cubicBezTo>
                          <a:pt x="1206" y="275"/>
                          <a:pt x="939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4"/>
                  <p:cNvSpPr/>
                  <p:nvPr/>
                </p:nvSpPr>
                <p:spPr>
                  <a:xfrm flipH="1">
                    <a:off x="6538735" y="2232789"/>
                    <a:ext cx="1624946" cy="2324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30" h="35380" extrusionOk="0">
                        <a:moveTo>
                          <a:pt x="228" y="1"/>
                        </a:moveTo>
                        <a:lnTo>
                          <a:pt x="1" y="222"/>
                        </a:lnTo>
                        <a:lnTo>
                          <a:pt x="8500" y="8722"/>
                        </a:lnTo>
                        <a:lnTo>
                          <a:pt x="8547" y="8769"/>
                        </a:lnTo>
                        <a:lnTo>
                          <a:pt x="15285" y="8769"/>
                        </a:lnTo>
                        <a:lnTo>
                          <a:pt x="24408" y="17891"/>
                        </a:lnTo>
                        <a:lnTo>
                          <a:pt x="24408" y="20557"/>
                        </a:lnTo>
                        <a:lnTo>
                          <a:pt x="18748" y="26210"/>
                        </a:lnTo>
                        <a:lnTo>
                          <a:pt x="18748" y="31127"/>
                        </a:lnTo>
                        <a:lnTo>
                          <a:pt x="23002" y="35380"/>
                        </a:lnTo>
                        <a:lnTo>
                          <a:pt x="23229" y="35152"/>
                        </a:lnTo>
                        <a:lnTo>
                          <a:pt x="19070" y="30993"/>
                        </a:lnTo>
                        <a:lnTo>
                          <a:pt x="19070" y="26344"/>
                        </a:lnTo>
                        <a:lnTo>
                          <a:pt x="24730" y="20684"/>
                        </a:lnTo>
                        <a:lnTo>
                          <a:pt x="24730" y="17764"/>
                        </a:lnTo>
                        <a:lnTo>
                          <a:pt x="15466" y="8501"/>
                        </a:lnTo>
                        <a:lnTo>
                          <a:pt x="15419" y="8454"/>
                        </a:lnTo>
                        <a:lnTo>
                          <a:pt x="8681" y="8454"/>
                        </a:lnTo>
                        <a:lnTo>
                          <a:pt x="22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4"/>
                  <p:cNvSpPr/>
                  <p:nvPr/>
                </p:nvSpPr>
                <p:spPr>
                  <a:xfrm flipH="1">
                    <a:off x="6753942" y="2795301"/>
                    <a:ext cx="658455" cy="100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1" h="15265" extrusionOk="0">
                        <a:moveTo>
                          <a:pt x="94" y="0"/>
                        </a:moveTo>
                        <a:lnTo>
                          <a:pt x="0" y="87"/>
                        </a:lnTo>
                        <a:lnTo>
                          <a:pt x="5620" y="5707"/>
                        </a:lnTo>
                        <a:lnTo>
                          <a:pt x="5620" y="10951"/>
                        </a:lnTo>
                        <a:lnTo>
                          <a:pt x="9927" y="15265"/>
                        </a:lnTo>
                        <a:lnTo>
                          <a:pt x="10020" y="15171"/>
                        </a:lnTo>
                        <a:lnTo>
                          <a:pt x="5747" y="10904"/>
                        </a:lnTo>
                        <a:lnTo>
                          <a:pt x="5747" y="5653"/>
                        </a:lnTo>
                        <a:lnTo>
                          <a:pt x="9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34"/>
                  <p:cNvSpPr/>
                  <p:nvPr/>
                </p:nvSpPr>
                <p:spPr>
                  <a:xfrm flipH="1">
                    <a:off x="6573979" y="3616040"/>
                    <a:ext cx="349958" cy="553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6" h="8421" extrusionOk="0">
                        <a:moveTo>
                          <a:pt x="5199" y="1"/>
                        </a:moveTo>
                        <a:lnTo>
                          <a:pt x="5199" y="3129"/>
                        </a:lnTo>
                        <a:lnTo>
                          <a:pt x="1" y="8333"/>
                        </a:lnTo>
                        <a:lnTo>
                          <a:pt x="88" y="8420"/>
                        </a:lnTo>
                        <a:lnTo>
                          <a:pt x="5326" y="3182"/>
                        </a:lnTo>
                        <a:lnTo>
                          <a:pt x="532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34"/>
                  <p:cNvSpPr/>
                  <p:nvPr/>
                </p:nvSpPr>
                <p:spPr>
                  <a:xfrm flipH="1">
                    <a:off x="7591408" y="1709569"/>
                    <a:ext cx="1878446" cy="26177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88" h="39840" extrusionOk="0">
                        <a:moveTo>
                          <a:pt x="0" y="0"/>
                        </a:moveTo>
                        <a:lnTo>
                          <a:pt x="0" y="7348"/>
                        </a:lnTo>
                        <a:lnTo>
                          <a:pt x="13584" y="7348"/>
                        </a:lnTo>
                        <a:lnTo>
                          <a:pt x="21983" y="15747"/>
                        </a:lnTo>
                        <a:lnTo>
                          <a:pt x="21983" y="33457"/>
                        </a:lnTo>
                        <a:lnTo>
                          <a:pt x="28359" y="39840"/>
                        </a:lnTo>
                        <a:lnTo>
                          <a:pt x="28587" y="39612"/>
                        </a:lnTo>
                        <a:lnTo>
                          <a:pt x="22304" y="33329"/>
                        </a:lnTo>
                        <a:lnTo>
                          <a:pt x="22304" y="15613"/>
                        </a:lnTo>
                        <a:lnTo>
                          <a:pt x="13764" y="7073"/>
                        </a:lnTo>
                        <a:lnTo>
                          <a:pt x="13718" y="7026"/>
                        </a:lnTo>
                        <a:lnTo>
                          <a:pt x="315" y="7026"/>
                        </a:lnTo>
                        <a:lnTo>
                          <a:pt x="31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34"/>
                  <p:cNvSpPr/>
                  <p:nvPr/>
                </p:nvSpPr>
                <p:spPr>
                  <a:xfrm flipH="1">
                    <a:off x="8125302" y="2301452"/>
                    <a:ext cx="323544" cy="32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4" h="4924" extrusionOk="0">
                        <a:moveTo>
                          <a:pt x="0" y="1"/>
                        </a:moveTo>
                        <a:lnTo>
                          <a:pt x="0" y="1401"/>
                        </a:lnTo>
                        <a:lnTo>
                          <a:pt x="1762" y="3162"/>
                        </a:lnTo>
                        <a:lnTo>
                          <a:pt x="3524" y="4924"/>
                        </a:lnTo>
                        <a:lnTo>
                          <a:pt x="4923" y="4924"/>
                        </a:lnTo>
                        <a:lnTo>
                          <a:pt x="2465" y="246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34"/>
                  <p:cNvSpPr/>
                  <p:nvPr/>
                </p:nvSpPr>
                <p:spPr>
                  <a:xfrm flipH="1">
                    <a:off x="7544399" y="4293801"/>
                    <a:ext cx="79703" cy="79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1207" extrusionOk="0">
                        <a:moveTo>
                          <a:pt x="610" y="315"/>
                        </a:moveTo>
                        <a:cubicBezTo>
                          <a:pt x="764" y="315"/>
                          <a:pt x="891" y="443"/>
                          <a:pt x="891" y="604"/>
                        </a:cubicBezTo>
                        <a:cubicBezTo>
                          <a:pt x="891" y="758"/>
                          <a:pt x="764" y="885"/>
                          <a:pt x="610" y="885"/>
                        </a:cubicBezTo>
                        <a:cubicBezTo>
                          <a:pt x="449" y="885"/>
                          <a:pt x="322" y="758"/>
                          <a:pt x="322" y="604"/>
                        </a:cubicBezTo>
                        <a:cubicBezTo>
                          <a:pt x="322" y="443"/>
                          <a:pt x="449" y="315"/>
                          <a:pt x="610" y="315"/>
                        </a:cubicBezTo>
                        <a:close/>
                        <a:moveTo>
                          <a:pt x="610" y="1"/>
                        </a:moveTo>
                        <a:cubicBezTo>
                          <a:pt x="275" y="1"/>
                          <a:pt x="0" y="269"/>
                          <a:pt x="0" y="604"/>
                        </a:cubicBezTo>
                        <a:cubicBezTo>
                          <a:pt x="0" y="932"/>
                          <a:pt x="275" y="1206"/>
                          <a:pt x="610" y="1206"/>
                        </a:cubicBezTo>
                        <a:cubicBezTo>
                          <a:pt x="938" y="1206"/>
                          <a:pt x="1213" y="932"/>
                          <a:pt x="1213" y="604"/>
                        </a:cubicBezTo>
                        <a:cubicBezTo>
                          <a:pt x="1213" y="269"/>
                          <a:pt x="938" y="1"/>
                          <a:pt x="61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34"/>
                  <p:cNvSpPr/>
                  <p:nvPr/>
                </p:nvSpPr>
                <p:spPr>
                  <a:xfrm flipH="1">
                    <a:off x="7341026" y="3027639"/>
                    <a:ext cx="676984" cy="959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3" h="14609" extrusionOk="0">
                        <a:moveTo>
                          <a:pt x="88" y="1"/>
                        </a:moveTo>
                        <a:lnTo>
                          <a:pt x="1" y="94"/>
                        </a:lnTo>
                        <a:lnTo>
                          <a:pt x="6143" y="6236"/>
                        </a:lnTo>
                        <a:lnTo>
                          <a:pt x="6143" y="10537"/>
                        </a:lnTo>
                        <a:lnTo>
                          <a:pt x="10215" y="14609"/>
                        </a:lnTo>
                        <a:lnTo>
                          <a:pt x="10302" y="14515"/>
                        </a:lnTo>
                        <a:lnTo>
                          <a:pt x="6270" y="10483"/>
                        </a:lnTo>
                        <a:lnTo>
                          <a:pt x="6270" y="6183"/>
                        </a:lnTo>
                        <a:lnTo>
                          <a:pt x="8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34"/>
                  <p:cNvSpPr/>
                  <p:nvPr/>
                </p:nvSpPr>
                <p:spPr>
                  <a:xfrm flipH="1">
                    <a:off x="5570944" y="-190791"/>
                    <a:ext cx="1878906" cy="26177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95" h="39840" extrusionOk="0">
                        <a:moveTo>
                          <a:pt x="229" y="0"/>
                        </a:moveTo>
                        <a:lnTo>
                          <a:pt x="1" y="221"/>
                        </a:lnTo>
                        <a:lnTo>
                          <a:pt x="6290" y="6511"/>
                        </a:lnTo>
                        <a:lnTo>
                          <a:pt x="6290" y="24227"/>
                        </a:lnTo>
                        <a:lnTo>
                          <a:pt x="14830" y="32767"/>
                        </a:lnTo>
                        <a:lnTo>
                          <a:pt x="14877" y="32807"/>
                        </a:lnTo>
                        <a:lnTo>
                          <a:pt x="28273" y="32807"/>
                        </a:lnTo>
                        <a:lnTo>
                          <a:pt x="28273" y="39840"/>
                        </a:lnTo>
                        <a:lnTo>
                          <a:pt x="28595" y="39840"/>
                        </a:lnTo>
                        <a:lnTo>
                          <a:pt x="28595" y="32492"/>
                        </a:lnTo>
                        <a:lnTo>
                          <a:pt x="15004" y="32492"/>
                        </a:lnTo>
                        <a:lnTo>
                          <a:pt x="6605" y="24093"/>
                        </a:lnTo>
                        <a:lnTo>
                          <a:pt x="6605" y="6377"/>
                        </a:lnTo>
                        <a:lnTo>
                          <a:pt x="22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34"/>
                  <p:cNvSpPr/>
                  <p:nvPr/>
                </p:nvSpPr>
                <p:spPr>
                  <a:xfrm flipH="1">
                    <a:off x="6592443" y="1511464"/>
                    <a:ext cx="323544" cy="32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4" h="4924" extrusionOk="0">
                        <a:moveTo>
                          <a:pt x="0" y="1"/>
                        </a:moveTo>
                        <a:lnTo>
                          <a:pt x="2465" y="2459"/>
                        </a:lnTo>
                        <a:lnTo>
                          <a:pt x="4924" y="4924"/>
                        </a:lnTo>
                        <a:lnTo>
                          <a:pt x="4924" y="3517"/>
                        </a:lnTo>
                        <a:lnTo>
                          <a:pt x="3162" y="1756"/>
                        </a:lnTo>
                        <a:lnTo>
                          <a:pt x="140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34"/>
                  <p:cNvSpPr/>
                  <p:nvPr/>
                </p:nvSpPr>
                <p:spPr>
                  <a:xfrm flipH="1">
                    <a:off x="5541938" y="2416373"/>
                    <a:ext cx="79309" cy="79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1206" extrusionOk="0">
                        <a:moveTo>
                          <a:pt x="604" y="315"/>
                        </a:moveTo>
                        <a:cubicBezTo>
                          <a:pt x="758" y="315"/>
                          <a:pt x="885" y="442"/>
                          <a:pt x="885" y="603"/>
                        </a:cubicBezTo>
                        <a:cubicBezTo>
                          <a:pt x="885" y="757"/>
                          <a:pt x="758" y="884"/>
                          <a:pt x="604" y="884"/>
                        </a:cubicBezTo>
                        <a:cubicBezTo>
                          <a:pt x="443" y="884"/>
                          <a:pt x="316" y="757"/>
                          <a:pt x="316" y="603"/>
                        </a:cubicBezTo>
                        <a:cubicBezTo>
                          <a:pt x="316" y="442"/>
                          <a:pt x="443" y="315"/>
                          <a:pt x="604" y="315"/>
                        </a:cubicBezTo>
                        <a:close/>
                        <a:moveTo>
                          <a:pt x="604" y="0"/>
                        </a:moveTo>
                        <a:cubicBezTo>
                          <a:pt x="269" y="0"/>
                          <a:pt x="1" y="268"/>
                          <a:pt x="1" y="603"/>
                        </a:cubicBezTo>
                        <a:cubicBezTo>
                          <a:pt x="1" y="938"/>
                          <a:pt x="269" y="1206"/>
                          <a:pt x="604" y="1206"/>
                        </a:cubicBezTo>
                        <a:cubicBezTo>
                          <a:pt x="939" y="1206"/>
                          <a:pt x="1207" y="938"/>
                          <a:pt x="1207" y="603"/>
                        </a:cubicBezTo>
                        <a:cubicBezTo>
                          <a:pt x="1207" y="268"/>
                          <a:pt x="932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34"/>
                  <p:cNvSpPr/>
                  <p:nvPr/>
                </p:nvSpPr>
                <p:spPr>
                  <a:xfrm flipH="1">
                    <a:off x="7023271" y="148911"/>
                    <a:ext cx="676984" cy="959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3" h="14603" extrusionOk="0">
                        <a:moveTo>
                          <a:pt x="88" y="1"/>
                        </a:moveTo>
                        <a:lnTo>
                          <a:pt x="1" y="88"/>
                        </a:lnTo>
                        <a:lnTo>
                          <a:pt x="4033" y="4127"/>
                        </a:lnTo>
                        <a:lnTo>
                          <a:pt x="4033" y="8427"/>
                        </a:lnTo>
                        <a:lnTo>
                          <a:pt x="10215" y="14603"/>
                        </a:lnTo>
                        <a:lnTo>
                          <a:pt x="10302" y="14516"/>
                        </a:lnTo>
                        <a:lnTo>
                          <a:pt x="4160" y="8373"/>
                        </a:lnTo>
                        <a:lnTo>
                          <a:pt x="4160" y="4073"/>
                        </a:lnTo>
                        <a:lnTo>
                          <a:pt x="8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34"/>
                  <p:cNvSpPr/>
                  <p:nvPr/>
                </p:nvSpPr>
                <p:spPr>
                  <a:xfrm flipH="1">
                    <a:off x="5578462" y="1954654"/>
                    <a:ext cx="484593" cy="284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5" h="4335" extrusionOk="0">
                        <a:moveTo>
                          <a:pt x="87" y="1"/>
                        </a:moveTo>
                        <a:lnTo>
                          <a:pt x="0" y="95"/>
                        </a:lnTo>
                        <a:lnTo>
                          <a:pt x="2077" y="2171"/>
                        </a:lnTo>
                        <a:lnTo>
                          <a:pt x="5124" y="2171"/>
                        </a:lnTo>
                        <a:lnTo>
                          <a:pt x="7281" y="4334"/>
                        </a:lnTo>
                        <a:lnTo>
                          <a:pt x="7375" y="4241"/>
                        </a:lnTo>
                        <a:lnTo>
                          <a:pt x="5178" y="2044"/>
                        </a:lnTo>
                        <a:lnTo>
                          <a:pt x="2130" y="2044"/>
                        </a:lnTo>
                        <a:lnTo>
                          <a:pt x="8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34"/>
                  <p:cNvSpPr/>
                  <p:nvPr/>
                </p:nvSpPr>
                <p:spPr>
                  <a:xfrm flipH="1">
                    <a:off x="6893908" y="2465192"/>
                    <a:ext cx="60385" cy="60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9" h="925" extrusionOk="0">
                        <a:moveTo>
                          <a:pt x="1" y="1"/>
                        </a:moveTo>
                        <a:lnTo>
                          <a:pt x="1" y="925"/>
                        </a:lnTo>
                        <a:lnTo>
                          <a:pt x="918" y="925"/>
                        </a:lnTo>
                        <a:lnTo>
                          <a:pt x="91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34"/>
                  <p:cNvSpPr/>
                  <p:nvPr/>
                </p:nvSpPr>
                <p:spPr>
                  <a:xfrm flipH="1">
                    <a:off x="7793953" y="2112218"/>
                    <a:ext cx="11499" cy="72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" h="1100" extrusionOk="0">
                        <a:moveTo>
                          <a:pt x="1" y="1"/>
                        </a:moveTo>
                        <a:lnTo>
                          <a:pt x="1" y="1099"/>
                        </a:lnTo>
                        <a:lnTo>
                          <a:pt x="175" y="1099"/>
                        </a:lnTo>
                        <a:lnTo>
                          <a:pt x="17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34"/>
                  <p:cNvSpPr/>
                  <p:nvPr/>
                </p:nvSpPr>
                <p:spPr>
                  <a:xfrm flipH="1">
                    <a:off x="7763529" y="2142574"/>
                    <a:ext cx="71818" cy="1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" h="176" extrusionOk="0">
                        <a:moveTo>
                          <a:pt x="0" y="1"/>
                        </a:moveTo>
                        <a:lnTo>
                          <a:pt x="0" y="175"/>
                        </a:lnTo>
                        <a:lnTo>
                          <a:pt x="1092" y="175"/>
                        </a:lnTo>
                        <a:lnTo>
                          <a:pt x="109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34"/>
                  <p:cNvSpPr/>
                  <p:nvPr/>
                </p:nvSpPr>
                <p:spPr>
                  <a:xfrm flipH="1">
                    <a:off x="7640330" y="2134689"/>
                    <a:ext cx="70504" cy="49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3" h="758" extrusionOk="0">
                        <a:moveTo>
                          <a:pt x="631" y="0"/>
                        </a:moveTo>
                        <a:lnTo>
                          <a:pt x="1" y="757"/>
                        </a:lnTo>
                        <a:lnTo>
                          <a:pt x="450" y="757"/>
                        </a:lnTo>
                        <a:lnTo>
                          <a:pt x="107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34"/>
                  <p:cNvSpPr/>
                  <p:nvPr/>
                </p:nvSpPr>
                <p:spPr>
                  <a:xfrm flipH="1">
                    <a:off x="7586648" y="2134689"/>
                    <a:ext cx="70438" cy="49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2" h="758" extrusionOk="0">
                        <a:moveTo>
                          <a:pt x="623" y="0"/>
                        </a:moveTo>
                        <a:lnTo>
                          <a:pt x="0" y="757"/>
                        </a:lnTo>
                        <a:lnTo>
                          <a:pt x="442" y="757"/>
                        </a:lnTo>
                        <a:lnTo>
                          <a:pt x="107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34"/>
                  <p:cNvSpPr/>
                  <p:nvPr/>
                </p:nvSpPr>
                <p:spPr>
                  <a:xfrm flipH="1">
                    <a:off x="7533361" y="2134689"/>
                    <a:ext cx="70044" cy="49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" h="758" extrusionOk="0">
                        <a:moveTo>
                          <a:pt x="623" y="0"/>
                        </a:moveTo>
                        <a:lnTo>
                          <a:pt x="0" y="757"/>
                        </a:lnTo>
                        <a:lnTo>
                          <a:pt x="442" y="757"/>
                        </a:lnTo>
                        <a:lnTo>
                          <a:pt x="106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34"/>
                  <p:cNvSpPr/>
                  <p:nvPr/>
                </p:nvSpPr>
                <p:spPr>
                  <a:xfrm flipH="1">
                    <a:off x="7288670" y="2376292"/>
                    <a:ext cx="136080" cy="22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1" h="336" extrusionOk="0">
                        <a:moveTo>
                          <a:pt x="1" y="1"/>
                        </a:moveTo>
                        <a:lnTo>
                          <a:pt x="1" y="335"/>
                        </a:lnTo>
                        <a:lnTo>
                          <a:pt x="2070" y="335"/>
                        </a:lnTo>
                        <a:lnTo>
                          <a:pt x="207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34"/>
                  <p:cNvSpPr/>
                  <p:nvPr/>
                </p:nvSpPr>
                <p:spPr>
                  <a:xfrm flipH="1">
                    <a:off x="7194054" y="2376292"/>
                    <a:ext cx="68270" cy="22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9" h="336" extrusionOk="0">
                        <a:moveTo>
                          <a:pt x="0" y="1"/>
                        </a:moveTo>
                        <a:lnTo>
                          <a:pt x="0" y="335"/>
                        </a:lnTo>
                        <a:lnTo>
                          <a:pt x="1038" y="335"/>
                        </a:lnTo>
                        <a:lnTo>
                          <a:pt x="103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34"/>
                  <p:cNvSpPr/>
                  <p:nvPr/>
                </p:nvSpPr>
                <p:spPr>
                  <a:xfrm flipH="1">
                    <a:off x="7152266" y="2376292"/>
                    <a:ext cx="21618" cy="220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" h="336" extrusionOk="0">
                        <a:moveTo>
                          <a:pt x="0" y="1"/>
                        </a:moveTo>
                        <a:lnTo>
                          <a:pt x="0" y="335"/>
                        </a:lnTo>
                        <a:lnTo>
                          <a:pt x="329" y="335"/>
                        </a:lnTo>
                        <a:lnTo>
                          <a:pt x="329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34"/>
                  <p:cNvSpPr/>
                  <p:nvPr/>
                </p:nvSpPr>
                <p:spPr>
                  <a:xfrm flipH="1">
                    <a:off x="7037393" y="2113138"/>
                    <a:ext cx="943625" cy="27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61" h="4240" extrusionOk="0">
                        <a:moveTo>
                          <a:pt x="134" y="0"/>
                        </a:moveTo>
                        <a:lnTo>
                          <a:pt x="0" y="134"/>
                        </a:lnTo>
                        <a:lnTo>
                          <a:pt x="2579" y="2706"/>
                        </a:lnTo>
                        <a:lnTo>
                          <a:pt x="12700" y="2706"/>
                        </a:lnTo>
                        <a:lnTo>
                          <a:pt x="14227" y="4240"/>
                        </a:lnTo>
                        <a:lnTo>
                          <a:pt x="14361" y="4106"/>
                        </a:lnTo>
                        <a:lnTo>
                          <a:pt x="12773" y="2525"/>
                        </a:lnTo>
                        <a:lnTo>
                          <a:pt x="2653" y="2525"/>
                        </a:lnTo>
                        <a:lnTo>
                          <a:pt x="13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34"/>
                  <p:cNvSpPr/>
                  <p:nvPr/>
                </p:nvSpPr>
                <p:spPr>
                  <a:xfrm flipH="1">
                    <a:off x="5541930" y="2852926"/>
                    <a:ext cx="473620" cy="473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8" h="7208" fill="none" extrusionOk="0">
                        <a:moveTo>
                          <a:pt x="7208" y="3604"/>
                        </a:moveTo>
                        <a:cubicBezTo>
                          <a:pt x="7208" y="5593"/>
                          <a:pt x="5593" y="7207"/>
                          <a:pt x="3604" y="7207"/>
                        </a:cubicBezTo>
                        <a:cubicBezTo>
                          <a:pt x="1615" y="7207"/>
                          <a:pt x="1" y="5593"/>
                          <a:pt x="1" y="3604"/>
                        </a:cubicBezTo>
                        <a:cubicBezTo>
                          <a:pt x="1" y="1615"/>
                          <a:pt x="1615" y="0"/>
                          <a:pt x="3604" y="0"/>
                        </a:cubicBezTo>
                        <a:cubicBezTo>
                          <a:pt x="5593" y="0"/>
                          <a:pt x="7208" y="1615"/>
                          <a:pt x="7208" y="3604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miter lim="6698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34"/>
                  <p:cNvSpPr/>
                  <p:nvPr/>
                </p:nvSpPr>
                <p:spPr>
                  <a:xfrm flipH="1">
                    <a:off x="5644044" y="2750818"/>
                    <a:ext cx="136015" cy="21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329" extrusionOk="0">
                        <a:moveTo>
                          <a:pt x="0" y="1"/>
                        </a:moveTo>
                        <a:lnTo>
                          <a:pt x="0" y="329"/>
                        </a:lnTo>
                        <a:lnTo>
                          <a:pt x="2070" y="329"/>
                        </a:lnTo>
                        <a:lnTo>
                          <a:pt x="207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34"/>
                  <p:cNvSpPr/>
                  <p:nvPr/>
                </p:nvSpPr>
                <p:spPr>
                  <a:xfrm flipH="1">
                    <a:off x="5549823" y="2750818"/>
                    <a:ext cx="67876" cy="21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3" h="329" extrusionOk="0">
                        <a:moveTo>
                          <a:pt x="1" y="1"/>
                        </a:moveTo>
                        <a:lnTo>
                          <a:pt x="1" y="329"/>
                        </a:lnTo>
                        <a:lnTo>
                          <a:pt x="1032" y="329"/>
                        </a:lnTo>
                        <a:lnTo>
                          <a:pt x="103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34"/>
                  <p:cNvSpPr/>
                  <p:nvPr/>
                </p:nvSpPr>
                <p:spPr>
                  <a:xfrm flipH="1">
                    <a:off x="5508035" y="2750818"/>
                    <a:ext cx="21618" cy="21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" h="329" extrusionOk="0">
                        <a:moveTo>
                          <a:pt x="0" y="1"/>
                        </a:moveTo>
                        <a:lnTo>
                          <a:pt x="0" y="329"/>
                        </a:lnTo>
                        <a:lnTo>
                          <a:pt x="328" y="329"/>
                        </a:lnTo>
                        <a:lnTo>
                          <a:pt x="32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34"/>
                  <p:cNvSpPr/>
                  <p:nvPr/>
                </p:nvSpPr>
                <p:spPr>
                  <a:xfrm flipH="1">
                    <a:off x="5497455" y="3319441"/>
                    <a:ext cx="67876" cy="11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3" h="168" extrusionOk="0">
                        <a:moveTo>
                          <a:pt x="1" y="0"/>
                        </a:moveTo>
                        <a:lnTo>
                          <a:pt x="1" y="168"/>
                        </a:lnTo>
                        <a:lnTo>
                          <a:pt x="1032" y="168"/>
                        </a:lnTo>
                        <a:lnTo>
                          <a:pt x="103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34"/>
                  <p:cNvSpPr/>
                  <p:nvPr/>
                </p:nvSpPr>
                <p:spPr>
                  <a:xfrm flipH="1">
                    <a:off x="5450410" y="3319441"/>
                    <a:ext cx="33905" cy="11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" h="168" extrusionOk="0">
                        <a:moveTo>
                          <a:pt x="0" y="0"/>
                        </a:moveTo>
                        <a:lnTo>
                          <a:pt x="0" y="168"/>
                        </a:lnTo>
                        <a:lnTo>
                          <a:pt x="516" y="168"/>
                        </a:lnTo>
                        <a:lnTo>
                          <a:pt x="51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34"/>
                  <p:cNvSpPr/>
                  <p:nvPr/>
                </p:nvSpPr>
                <p:spPr>
                  <a:xfrm flipH="1">
                    <a:off x="5429253" y="3319441"/>
                    <a:ext cx="11105" cy="11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" h="168" extrusionOk="0">
                        <a:moveTo>
                          <a:pt x="1" y="0"/>
                        </a:moveTo>
                        <a:lnTo>
                          <a:pt x="1" y="168"/>
                        </a:lnTo>
                        <a:lnTo>
                          <a:pt x="168" y="168"/>
                        </a:lnTo>
                        <a:lnTo>
                          <a:pt x="1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34"/>
                  <p:cNvSpPr/>
                  <p:nvPr/>
                </p:nvSpPr>
                <p:spPr>
                  <a:xfrm flipH="1">
                    <a:off x="7479679" y="2134689"/>
                    <a:ext cx="70044" cy="49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" h="758" extrusionOk="0">
                        <a:moveTo>
                          <a:pt x="623" y="0"/>
                        </a:moveTo>
                        <a:lnTo>
                          <a:pt x="0" y="757"/>
                        </a:lnTo>
                        <a:lnTo>
                          <a:pt x="442" y="757"/>
                        </a:lnTo>
                        <a:lnTo>
                          <a:pt x="106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34"/>
                  <p:cNvSpPr/>
                  <p:nvPr/>
                </p:nvSpPr>
                <p:spPr>
                  <a:xfrm flipH="1">
                    <a:off x="7425997" y="2134689"/>
                    <a:ext cx="70504" cy="49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3" h="758" extrusionOk="0">
                        <a:moveTo>
                          <a:pt x="630" y="0"/>
                        </a:moveTo>
                        <a:lnTo>
                          <a:pt x="1" y="757"/>
                        </a:lnTo>
                        <a:lnTo>
                          <a:pt x="443" y="757"/>
                        </a:lnTo>
                        <a:lnTo>
                          <a:pt x="107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34"/>
                  <p:cNvSpPr/>
                  <p:nvPr/>
                </p:nvSpPr>
                <p:spPr>
                  <a:xfrm flipH="1">
                    <a:off x="6324433" y="3832608"/>
                    <a:ext cx="91136" cy="91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387" extrusionOk="0">
                        <a:moveTo>
                          <a:pt x="0" y="0"/>
                        </a:moveTo>
                        <a:lnTo>
                          <a:pt x="0" y="1387"/>
                        </a:lnTo>
                        <a:lnTo>
                          <a:pt x="214" y="1387"/>
                        </a:lnTo>
                        <a:lnTo>
                          <a:pt x="214" y="215"/>
                        </a:lnTo>
                        <a:lnTo>
                          <a:pt x="1387" y="215"/>
                        </a:lnTo>
                        <a:lnTo>
                          <a:pt x="138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62" name="Google Shape;1262;p34"/>
            <p:cNvGrpSpPr/>
            <p:nvPr/>
          </p:nvGrpSpPr>
          <p:grpSpPr>
            <a:xfrm>
              <a:off x="3" y="-89868"/>
              <a:ext cx="2444908" cy="4660410"/>
              <a:chOff x="5429253" y="1679607"/>
              <a:chExt cx="2444908" cy="4660410"/>
            </a:xfrm>
          </p:grpSpPr>
          <p:sp>
            <p:nvSpPr>
              <p:cNvPr id="1263" name="Google Shape;1263;p34"/>
              <p:cNvSpPr/>
              <p:nvPr/>
            </p:nvSpPr>
            <p:spPr>
              <a:xfrm flipH="1">
                <a:off x="7341040" y="3102019"/>
                <a:ext cx="20764" cy="132532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017" extrusionOk="0">
                    <a:moveTo>
                      <a:pt x="0" y="1"/>
                    </a:moveTo>
                    <a:lnTo>
                      <a:pt x="0" y="2017"/>
                    </a:lnTo>
                    <a:lnTo>
                      <a:pt x="315" y="2017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4"/>
              <p:cNvSpPr/>
              <p:nvPr/>
            </p:nvSpPr>
            <p:spPr>
              <a:xfrm flipH="1">
                <a:off x="7285187" y="3157935"/>
                <a:ext cx="132532" cy="2069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315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017" y="315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4"/>
              <p:cNvSpPr/>
              <p:nvPr/>
            </p:nvSpPr>
            <p:spPr>
              <a:xfrm flipH="1">
                <a:off x="5570981" y="3485810"/>
                <a:ext cx="40082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0" extrusionOk="0">
                    <a:moveTo>
                      <a:pt x="522" y="0"/>
                    </a:moveTo>
                    <a:lnTo>
                      <a:pt x="0" y="523"/>
                    </a:lnTo>
                    <a:lnTo>
                      <a:pt x="87" y="610"/>
                    </a:lnTo>
                    <a:lnTo>
                      <a:pt x="610" y="87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4"/>
              <p:cNvSpPr/>
              <p:nvPr/>
            </p:nvSpPr>
            <p:spPr>
              <a:xfrm flipH="1">
                <a:off x="5570981" y="3486204"/>
                <a:ext cx="4008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4" extrusionOk="0">
                    <a:moveTo>
                      <a:pt x="87" y="1"/>
                    </a:moveTo>
                    <a:lnTo>
                      <a:pt x="0" y="88"/>
                    </a:lnTo>
                    <a:lnTo>
                      <a:pt x="522" y="604"/>
                    </a:lnTo>
                    <a:lnTo>
                      <a:pt x="610" y="52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4"/>
              <p:cNvSpPr/>
              <p:nvPr/>
            </p:nvSpPr>
            <p:spPr>
              <a:xfrm flipH="1">
                <a:off x="5683207" y="3486204"/>
                <a:ext cx="39687" cy="4014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1" extrusionOk="0">
                    <a:moveTo>
                      <a:pt x="523" y="1"/>
                    </a:moveTo>
                    <a:lnTo>
                      <a:pt x="1" y="523"/>
                    </a:lnTo>
                    <a:lnTo>
                      <a:pt x="81" y="610"/>
                    </a:lnTo>
                    <a:lnTo>
                      <a:pt x="604" y="88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4"/>
              <p:cNvSpPr/>
              <p:nvPr/>
            </p:nvSpPr>
            <p:spPr>
              <a:xfrm flipH="1">
                <a:off x="5683207" y="3486204"/>
                <a:ext cx="39687" cy="4014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1" extrusionOk="0">
                    <a:moveTo>
                      <a:pt x="81" y="1"/>
                    </a:moveTo>
                    <a:lnTo>
                      <a:pt x="1" y="88"/>
                    </a:lnTo>
                    <a:lnTo>
                      <a:pt x="523" y="610"/>
                    </a:lnTo>
                    <a:lnTo>
                      <a:pt x="604" y="523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4"/>
              <p:cNvSpPr/>
              <p:nvPr/>
            </p:nvSpPr>
            <p:spPr>
              <a:xfrm flipH="1">
                <a:off x="5458755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523" y="0"/>
                    </a:moveTo>
                    <a:lnTo>
                      <a:pt x="1" y="523"/>
                    </a:lnTo>
                    <a:lnTo>
                      <a:pt x="81" y="610"/>
                    </a:lnTo>
                    <a:lnTo>
                      <a:pt x="604" y="87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4"/>
              <p:cNvSpPr/>
              <p:nvPr/>
            </p:nvSpPr>
            <p:spPr>
              <a:xfrm flipH="1">
                <a:off x="5458755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81" y="0"/>
                    </a:moveTo>
                    <a:lnTo>
                      <a:pt x="1" y="87"/>
                    </a:lnTo>
                    <a:lnTo>
                      <a:pt x="523" y="610"/>
                    </a:lnTo>
                    <a:lnTo>
                      <a:pt x="604" y="52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4"/>
              <p:cNvSpPr/>
              <p:nvPr/>
            </p:nvSpPr>
            <p:spPr>
              <a:xfrm flipH="1">
                <a:off x="5570521" y="3577799"/>
                <a:ext cx="39687" cy="3962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516" y="0"/>
                    </a:moveTo>
                    <a:lnTo>
                      <a:pt x="0" y="522"/>
                    </a:lnTo>
                    <a:lnTo>
                      <a:pt x="81" y="603"/>
                    </a:lnTo>
                    <a:lnTo>
                      <a:pt x="603" y="80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4"/>
              <p:cNvSpPr/>
              <p:nvPr/>
            </p:nvSpPr>
            <p:spPr>
              <a:xfrm flipH="1">
                <a:off x="5570521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81" y="0"/>
                    </a:moveTo>
                    <a:lnTo>
                      <a:pt x="0" y="87"/>
                    </a:lnTo>
                    <a:lnTo>
                      <a:pt x="523" y="610"/>
                    </a:lnTo>
                    <a:lnTo>
                      <a:pt x="603" y="52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4"/>
              <p:cNvSpPr/>
              <p:nvPr/>
            </p:nvSpPr>
            <p:spPr>
              <a:xfrm flipH="1">
                <a:off x="7148716" y="1679607"/>
                <a:ext cx="90742" cy="91202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8" extrusionOk="0">
                    <a:moveTo>
                      <a:pt x="1173" y="1"/>
                    </a:moveTo>
                    <a:lnTo>
                      <a:pt x="1173" y="1173"/>
                    </a:lnTo>
                    <a:lnTo>
                      <a:pt x="0" y="1173"/>
                    </a:lnTo>
                    <a:lnTo>
                      <a:pt x="0" y="1387"/>
                    </a:lnTo>
                    <a:lnTo>
                      <a:pt x="1380" y="1387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4"/>
              <p:cNvSpPr/>
              <p:nvPr/>
            </p:nvSpPr>
            <p:spPr>
              <a:xfrm flipH="1">
                <a:off x="6893908" y="2465192"/>
                <a:ext cx="60385" cy="60779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25" extrusionOk="0">
                    <a:moveTo>
                      <a:pt x="1" y="1"/>
                    </a:moveTo>
                    <a:lnTo>
                      <a:pt x="1" y="925"/>
                    </a:lnTo>
                    <a:lnTo>
                      <a:pt x="918" y="92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4"/>
              <p:cNvSpPr/>
              <p:nvPr/>
            </p:nvSpPr>
            <p:spPr>
              <a:xfrm flipH="1">
                <a:off x="5541930" y="2852926"/>
                <a:ext cx="473620" cy="47362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7208" fill="none" extrusionOk="0">
                    <a:moveTo>
                      <a:pt x="7208" y="3604"/>
                    </a:moveTo>
                    <a:cubicBezTo>
                      <a:pt x="7208" y="5593"/>
                      <a:pt x="5593" y="7207"/>
                      <a:pt x="3604" y="7207"/>
                    </a:cubicBezTo>
                    <a:cubicBezTo>
                      <a:pt x="1615" y="7207"/>
                      <a:pt x="1" y="5593"/>
                      <a:pt x="1" y="3604"/>
                    </a:cubicBezTo>
                    <a:cubicBezTo>
                      <a:pt x="1" y="1615"/>
                      <a:pt x="1615" y="0"/>
                      <a:pt x="3604" y="0"/>
                    </a:cubicBezTo>
                    <a:cubicBezTo>
                      <a:pt x="5593" y="0"/>
                      <a:pt x="7208" y="1615"/>
                      <a:pt x="7208" y="36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4"/>
              <p:cNvSpPr/>
              <p:nvPr/>
            </p:nvSpPr>
            <p:spPr>
              <a:xfrm flipH="1">
                <a:off x="5644044" y="2750818"/>
                <a:ext cx="136015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2070" y="329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4"/>
              <p:cNvSpPr/>
              <p:nvPr/>
            </p:nvSpPr>
            <p:spPr>
              <a:xfrm flipH="1">
                <a:off x="5549823" y="2750818"/>
                <a:ext cx="67876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1032" y="329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4"/>
              <p:cNvSpPr/>
              <p:nvPr/>
            </p:nvSpPr>
            <p:spPr>
              <a:xfrm flipH="1">
                <a:off x="5508035" y="2750818"/>
                <a:ext cx="21618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328" y="329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4"/>
              <p:cNvSpPr/>
              <p:nvPr/>
            </p:nvSpPr>
            <p:spPr>
              <a:xfrm flipH="1">
                <a:off x="5497455" y="3319441"/>
                <a:ext cx="67876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1032" y="168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4"/>
              <p:cNvSpPr/>
              <p:nvPr/>
            </p:nvSpPr>
            <p:spPr>
              <a:xfrm flipH="1">
                <a:off x="5450410" y="3319441"/>
                <a:ext cx="33905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68" extrusionOk="0">
                    <a:moveTo>
                      <a:pt x="0" y="0"/>
                    </a:moveTo>
                    <a:lnTo>
                      <a:pt x="0" y="168"/>
                    </a:lnTo>
                    <a:lnTo>
                      <a:pt x="516" y="168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4"/>
              <p:cNvSpPr/>
              <p:nvPr/>
            </p:nvSpPr>
            <p:spPr>
              <a:xfrm flipH="1">
                <a:off x="5429253" y="3319441"/>
                <a:ext cx="11105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168" y="168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4"/>
              <p:cNvSpPr/>
              <p:nvPr/>
            </p:nvSpPr>
            <p:spPr>
              <a:xfrm flipH="1">
                <a:off x="5565331" y="4422803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4"/>
              <p:cNvSpPr/>
              <p:nvPr/>
            </p:nvSpPr>
            <p:spPr>
              <a:xfrm flipH="1">
                <a:off x="6324433" y="3832608"/>
                <a:ext cx="91136" cy="9113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7" extrusionOk="0">
                    <a:moveTo>
                      <a:pt x="0" y="0"/>
                    </a:moveTo>
                    <a:lnTo>
                      <a:pt x="0" y="1387"/>
                    </a:lnTo>
                    <a:lnTo>
                      <a:pt x="214" y="1387"/>
                    </a:lnTo>
                    <a:lnTo>
                      <a:pt x="214" y="215"/>
                    </a:lnTo>
                    <a:lnTo>
                      <a:pt x="1387" y="215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79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17/06/relationships/model3d" Target="../media/model3d2.glb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gif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8"/>
          <p:cNvSpPr txBox="1">
            <a:spLocks noGrp="1"/>
          </p:cNvSpPr>
          <p:nvPr>
            <p:ph type="ctrTitle"/>
          </p:nvPr>
        </p:nvSpPr>
        <p:spPr>
          <a:xfrm>
            <a:off x="490173" y="1441514"/>
            <a:ext cx="4867836" cy="1792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RSA</a:t>
            </a:r>
            <a:br>
              <a:rPr lang="en" dirty="0"/>
            </a:br>
            <a:r>
              <a:rPr lang="en" dirty="0"/>
              <a:t>ALGORITHM IN CRYPTOGRAPHY</a:t>
            </a:r>
            <a:endParaRPr dirty="0"/>
          </a:p>
        </p:txBody>
      </p:sp>
      <p:sp>
        <p:nvSpPr>
          <p:cNvPr id="1295" name="Google Shape;1295;p38"/>
          <p:cNvSpPr txBox="1">
            <a:spLocks noGrp="1"/>
          </p:cNvSpPr>
          <p:nvPr>
            <p:ph type="subTitle" idx="1"/>
          </p:nvPr>
        </p:nvSpPr>
        <p:spPr>
          <a:xfrm>
            <a:off x="713225" y="3533851"/>
            <a:ext cx="45288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By: </a:t>
            </a:r>
            <a:br>
              <a:rPr 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Zagane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Mohammed Mounir</a:t>
            </a:r>
            <a:endParaRPr lang="en-US" dirty="0">
              <a:effectLst/>
            </a:endParaRP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Hamimed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Mounir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Chemse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Eddine</a:t>
            </a:r>
            <a:endParaRPr lang="en-US" dirty="0">
              <a:effectLst/>
            </a:endParaRPr>
          </a:p>
        </p:txBody>
      </p:sp>
      <p:sp>
        <p:nvSpPr>
          <p:cNvPr id="1296" name="Google Shape;1296;p38"/>
          <p:cNvSpPr/>
          <p:nvPr/>
        </p:nvSpPr>
        <p:spPr>
          <a:xfrm flipH="1">
            <a:off x="7417192" y="-236589"/>
            <a:ext cx="79703" cy="79309"/>
          </a:xfrm>
          <a:custGeom>
            <a:avLst/>
            <a:gdLst/>
            <a:ahLst/>
            <a:cxnLst/>
            <a:rect l="l" t="t" r="r" b="b"/>
            <a:pathLst>
              <a:path w="1213" h="1207" extrusionOk="0">
                <a:moveTo>
                  <a:pt x="610" y="315"/>
                </a:moveTo>
                <a:cubicBezTo>
                  <a:pt x="764" y="315"/>
                  <a:pt x="891" y="443"/>
                  <a:pt x="891" y="603"/>
                </a:cubicBezTo>
                <a:cubicBezTo>
                  <a:pt x="891" y="757"/>
                  <a:pt x="764" y="885"/>
                  <a:pt x="610" y="885"/>
                </a:cubicBezTo>
                <a:cubicBezTo>
                  <a:pt x="449" y="885"/>
                  <a:pt x="322" y="757"/>
                  <a:pt x="322" y="603"/>
                </a:cubicBezTo>
                <a:cubicBezTo>
                  <a:pt x="322" y="443"/>
                  <a:pt x="449" y="315"/>
                  <a:pt x="610" y="315"/>
                </a:cubicBezTo>
                <a:close/>
                <a:moveTo>
                  <a:pt x="610" y="1"/>
                </a:moveTo>
                <a:cubicBezTo>
                  <a:pt x="275" y="1"/>
                  <a:pt x="0" y="268"/>
                  <a:pt x="0" y="603"/>
                </a:cubicBezTo>
                <a:cubicBezTo>
                  <a:pt x="0" y="938"/>
                  <a:pt x="275" y="1206"/>
                  <a:pt x="610" y="1206"/>
                </a:cubicBezTo>
                <a:cubicBezTo>
                  <a:pt x="938" y="1206"/>
                  <a:pt x="1212" y="938"/>
                  <a:pt x="1212" y="603"/>
                </a:cubicBezTo>
                <a:cubicBezTo>
                  <a:pt x="1212" y="268"/>
                  <a:pt x="938" y="1"/>
                  <a:pt x="6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7" name="Google Shape;1297;p38"/>
          <p:cNvCxnSpPr>
            <a:cxnSpLocks/>
          </p:cNvCxnSpPr>
          <p:nvPr/>
        </p:nvCxnSpPr>
        <p:spPr>
          <a:xfrm>
            <a:off x="797319" y="3323911"/>
            <a:ext cx="417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8" name="Google Shape;1298;p38"/>
          <p:cNvSpPr/>
          <p:nvPr/>
        </p:nvSpPr>
        <p:spPr>
          <a:xfrm>
            <a:off x="6063449" y="3315544"/>
            <a:ext cx="1389600" cy="31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38"/>
          <p:cNvGrpSpPr/>
          <p:nvPr/>
        </p:nvGrpSpPr>
        <p:grpSpPr>
          <a:xfrm>
            <a:off x="5429253" y="-190791"/>
            <a:ext cx="4040601" cy="5570883"/>
            <a:chOff x="5429253" y="-190791"/>
            <a:chExt cx="4040601" cy="5570883"/>
          </a:xfrm>
        </p:grpSpPr>
        <p:grpSp>
          <p:nvGrpSpPr>
            <p:cNvPr id="1300" name="Google Shape;1300;p38"/>
            <p:cNvGrpSpPr/>
            <p:nvPr/>
          </p:nvGrpSpPr>
          <p:grpSpPr>
            <a:xfrm>
              <a:off x="5429253" y="-190791"/>
              <a:ext cx="4040601" cy="5570883"/>
              <a:chOff x="5429253" y="-190791"/>
              <a:chExt cx="4040601" cy="5570883"/>
            </a:xfrm>
          </p:grpSpPr>
          <p:sp>
            <p:nvSpPr>
              <p:cNvPr id="1301" name="Google Shape;1301;p38"/>
              <p:cNvSpPr/>
              <p:nvPr/>
            </p:nvSpPr>
            <p:spPr>
              <a:xfrm flipH="1">
                <a:off x="7341040" y="3102019"/>
                <a:ext cx="20764" cy="132532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017" extrusionOk="0">
                    <a:moveTo>
                      <a:pt x="0" y="1"/>
                    </a:moveTo>
                    <a:lnTo>
                      <a:pt x="0" y="2017"/>
                    </a:lnTo>
                    <a:lnTo>
                      <a:pt x="315" y="2017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 flipH="1">
                <a:off x="7285187" y="3157935"/>
                <a:ext cx="132532" cy="2069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315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017" y="315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 flipH="1">
                <a:off x="5570981" y="3485810"/>
                <a:ext cx="40082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0" extrusionOk="0">
                    <a:moveTo>
                      <a:pt x="522" y="0"/>
                    </a:moveTo>
                    <a:lnTo>
                      <a:pt x="0" y="523"/>
                    </a:lnTo>
                    <a:lnTo>
                      <a:pt x="87" y="610"/>
                    </a:lnTo>
                    <a:lnTo>
                      <a:pt x="610" y="87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 flipH="1">
                <a:off x="5570981" y="3486204"/>
                <a:ext cx="4008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4" extrusionOk="0">
                    <a:moveTo>
                      <a:pt x="87" y="1"/>
                    </a:moveTo>
                    <a:lnTo>
                      <a:pt x="0" y="88"/>
                    </a:lnTo>
                    <a:lnTo>
                      <a:pt x="522" y="604"/>
                    </a:lnTo>
                    <a:lnTo>
                      <a:pt x="610" y="52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 flipH="1">
                <a:off x="5683207" y="3486204"/>
                <a:ext cx="39687" cy="4014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1" extrusionOk="0">
                    <a:moveTo>
                      <a:pt x="523" y="1"/>
                    </a:moveTo>
                    <a:lnTo>
                      <a:pt x="1" y="523"/>
                    </a:lnTo>
                    <a:lnTo>
                      <a:pt x="81" y="610"/>
                    </a:lnTo>
                    <a:lnTo>
                      <a:pt x="604" y="88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 flipH="1">
                <a:off x="5683207" y="3486204"/>
                <a:ext cx="39687" cy="4014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1" extrusionOk="0">
                    <a:moveTo>
                      <a:pt x="81" y="1"/>
                    </a:moveTo>
                    <a:lnTo>
                      <a:pt x="1" y="88"/>
                    </a:lnTo>
                    <a:lnTo>
                      <a:pt x="523" y="610"/>
                    </a:lnTo>
                    <a:lnTo>
                      <a:pt x="604" y="523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 flipH="1">
                <a:off x="5458755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523" y="0"/>
                    </a:moveTo>
                    <a:lnTo>
                      <a:pt x="1" y="523"/>
                    </a:lnTo>
                    <a:lnTo>
                      <a:pt x="81" y="610"/>
                    </a:lnTo>
                    <a:lnTo>
                      <a:pt x="604" y="87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 flipH="1">
                <a:off x="5458755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81" y="0"/>
                    </a:moveTo>
                    <a:lnTo>
                      <a:pt x="1" y="87"/>
                    </a:lnTo>
                    <a:lnTo>
                      <a:pt x="523" y="610"/>
                    </a:lnTo>
                    <a:lnTo>
                      <a:pt x="604" y="52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 flipH="1">
                <a:off x="5570521" y="3577799"/>
                <a:ext cx="39687" cy="3962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516" y="0"/>
                    </a:moveTo>
                    <a:lnTo>
                      <a:pt x="0" y="522"/>
                    </a:lnTo>
                    <a:lnTo>
                      <a:pt x="81" y="603"/>
                    </a:lnTo>
                    <a:lnTo>
                      <a:pt x="603" y="80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 flipH="1">
                <a:off x="5570521" y="3577339"/>
                <a:ext cx="39687" cy="40082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0" extrusionOk="0">
                    <a:moveTo>
                      <a:pt x="81" y="0"/>
                    </a:moveTo>
                    <a:lnTo>
                      <a:pt x="0" y="87"/>
                    </a:lnTo>
                    <a:lnTo>
                      <a:pt x="523" y="610"/>
                    </a:lnTo>
                    <a:lnTo>
                      <a:pt x="603" y="52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 flipH="1">
                <a:off x="6833196" y="1954654"/>
                <a:ext cx="39687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523" y="1"/>
                    </a:moveTo>
                    <a:lnTo>
                      <a:pt x="1" y="523"/>
                    </a:lnTo>
                    <a:lnTo>
                      <a:pt x="81" y="604"/>
                    </a:lnTo>
                    <a:lnTo>
                      <a:pt x="604" y="88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 flipH="1">
                <a:off x="6833196" y="1954654"/>
                <a:ext cx="39687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81" y="1"/>
                    </a:moveTo>
                    <a:lnTo>
                      <a:pt x="1" y="81"/>
                    </a:lnTo>
                    <a:lnTo>
                      <a:pt x="523" y="604"/>
                    </a:lnTo>
                    <a:lnTo>
                      <a:pt x="604" y="523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 flipH="1">
                <a:off x="6709077" y="1954654"/>
                <a:ext cx="4008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4" extrusionOk="0">
                    <a:moveTo>
                      <a:pt x="522" y="1"/>
                    </a:moveTo>
                    <a:lnTo>
                      <a:pt x="0" y="517"/>
                    </a:lnTo>
                    <a:lnTo>
                      <a:pt x="87" y="604"/>
                    </a:lnTo>
                    <a:lnTo>
                      <a:pt x="610" y="81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 flipH="1">
                <a:off x="6709077" y="1954654"/>
                <a:ext cx="40082" cy="3968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04" extrusionOk="0">
                    <a:moveTo>
                      <a:pt x="87" y="1"/>
                    </a:moveTo>
                    <a:lnTo>
                      <a:pt x="0" y="81"/>
                    </a:lnTo>
                    <a:lnTo>
                      <a:pt x="522" y="604"/>
                    </a:lnTo>
                    <a:lnTo>
                      <a:pt x="610" y="52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 flipH="1">
                <a:off x="6249594" y="2857788"/>
                <a:ext cx="38833" cy="271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133" extrusionOk="0">
                    <a:moveTo>
                      <a:pt x="590" y="0"/>
                    </a:moveTo>
                    <a:lnTo>
                      <a:pt x="1" y="590"/>
                    </a:lnTo>
                    <a:lnTo>
                      <a:pt x="1" y="2063"/>
                    </a:lnTo>
                    <a:lnTo>
                      <a:pt x="1" y="3543"/>
                    </a:lnTo>
                    <a:lnTo>
                      <a:pt x="590" y="4133"/>
                    </a:lnTo>
                    <a:lnTo>
                      <a:pt x="590" y="2063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 flipH="1">
                <a:off x="7576921" y="1681381"/>
                <a:ext cx="191997" cy="191932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921" extrusionOk="0">
                    <a:moveTo>
                      <a:pt x="1" y="0"/>
                    </a:moveTo>
                    <a:lnTo>
                      <a:pt x="1461" y="1461"/>
                    </a:lnTo>
                    <a:lnTo>
                      <a:pt x="2921" y="2921"/>
                    </a:lnTo>
                    <a:lnTo>
                      <a:pt x="2921" y="2090"/>
                    </a:lnTo>
                    <a:lnTo>
                      <a:pt x="1876" y="1045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 flipH="1">
                <a:off x="8038641" y="1332809"/>
                <a:ext cx="79703" cy="7930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207" extrusionOk="0">
                    <a:moveTo>
                      <a:pt x="610" y="322"/>
                    </a:moveTo>
                    <a:cubicBezTo>
                      <a:pt x="764" y="322"/>
                      <a:pt x="891" y="449"/>
                      <a:pt x="891" y="603"/>
                    </a:cubicBezTo>
                    <a:cubicBezTo>
                      <a:pt x="891" y="764"/>
                      <a:pt x="764" y="891"/>
                      <a:pt x="610" y="891"/>
                    </a:cubicBezTo>
                    <a:cubicBezTo>
                      <a:pt x="449" y="891"/>
                      <a:pt x="322" y="764"/>
                      <a:pt x="322" y="603"/>
                    </a:cubicBezTo>
                    <a:cubicBezTo>
                      <a:pt x="322" y="449"/>
                      <a:pt x="449" y="322"/>
                      <a:pt x="610" y="322"/>
                    </a:cubicBezTo>
                    <a:close/>
                    <a:moveTo>
                      <a:pt x="610" y="1"/>
                    </a:moveTo>
                    <a:cubicBezTo>
                      <a:pt x="275" y="1"/>
                      <a:pt x="1" y="275"/>
                      <a:pt x="1" y="603"/>
                    </a:cubicBezTo>
                    <a:cubicBezTo>
                      <a:pt x="1" y="938"/>
                      <a:pt x="275" y="1206"/>
                      <a:pt x="610" y="1206"/>
                    </a:cubicBezTo>
                    <a:cubicBezTo>
                      <a:pt x="938" y="1206"/>
                      <a:pt x="1213" y="938"/>
                      <a:pt x="1213" y="603"/>
                    </a:cubicBezTo>
                    <a:cubicBezTo>
                      <a:pt x="1213" y="268"/>
                      <a:pt x="938" y="1"/>
                      <a:pt x="6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 flipH="1">
                <a:off x="6203402" y="3285537"/>
                <a:ext cx="79309" cy="793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207" extrusionOk="0">
                    <a:moveTo>
                      <a:pt x="604" y="315"/>
                    </a:moveTo>
                    <a:cubicBezTo>
                      <a:pt x="758" y="315"/>
                      <a:pt x="885" y="443"/>
                      <a:pt x="885" y="603"/>
                    </a:cubicBezTo>
                    <a:cubicBezTo>
                      <a:pt x="885" y="757"/>
                      <a:pt x="758" y="885"/>
                      <a:pt x="604" y="885"/>
                    </a:cubicBezTo>
                    <a:cubicBezTo>
                      <a:pt x="443" y="885"/>
                      <a:pt x="316" y="757"/>
                      <a:pt x="316" y="603"/>
                    </a:cubicBezTo>
                    <a:cubicBezTo>
                      <a:pt x="316" y="443"/>
                      <a:pt x="443" y="315"/>
                      <a:pt x="604" y="315"/>
                    </a:cubicBezTo>
                    <a:close/>
                    <a:moveTo>
                      <a:pt x="604" y="1"/>
                    </a:moveTo>
                    <a:cubicBezTo>
                      <a:pt x="269" y="1"/>
                      <a:pt x="1" y="269"/>
                      <a:pt x="1" y="603"/>
                    </a:cubicBezTo>
                    <a:cubicBezTo>
                      <a:pt x="1" y="932"/>
                      <a:pt x="269" y="1206"/>
                      <a:pt x="604" y="1206"/>
                    </a:cubicBezTo>
                    <a:cubicBezTo>
                      <a:pt x="932" y="1206"/>
                      <a:pt x="1207" y="932"/>
                      <a:pt x="1207" y="603"/>
                    </a:cubicBezTo>
                    <a:cubicBezTo>
                      <a:pt x="1207" y="269"/>
                      <a:pt x="932" y="1"/>
                      <a:pt x="6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 flipH="1">
                <a:off x="6232868" y="1385636"/>
                <a:ext cx="1836196" cy="1910117"/>
              </a:xfrm>
              <a:custGeom>
                <a:avLst/>
                <a:gdLst/>
                <a:ahLst/>
                <a:cxnLst/>
                <a:rect l="l" t="t" r="r" b="b"/>
                <a:pathLst>
                  <a:path w="27945" h="29070" extrusionOk="0">
                    <a:moveTo>
                      <a:pt x="222" y="0"/>
                    </a:moveTo>
                    <a:lnTo>
                      <a:pt x="1" y="221"/>
                    </a:lnTo>
                    <a:lnTo>
                      <a:pt x="8943" y="9163"/>
                    </a:lnTo>
                    <a:lnTo>
                      <a:pt x="8989" y="9210"/>
                    </a:lnTo>
                    <a:lnTo>
                      <a:pt x="15620" y="9210"/>
                    </a:lnTo>
                    <a:lnTo>
                      <a:pt x="27630" y="21220"/>
                    </a:lnTo>
                    <a:lnTo>
                      <a:pt x="27630" y="29070"/>
                    </a:lnTo>
                    <a:lnTo>
                      <a:pt x="27945" y="29070"/>
                    </a:lnTo>
                    <a:lnTo>
                      <a:pt x="27945" y="21086"/>
                    </a:lnTo>
                    <a:lnTo>
                      <a:pt x="15801" y="8942"/>
                    </a:lnTo>
                    <a:lnTo>
                      <a:pt x="15754" y="8895"/>
                    </a:lnTo>
                    <a:lnTo>
                      <a:pt x="9117" y="889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 flipH="1">
                <a:off x="6410237" y="2114846"/>
                <a:ext cx="488995" cy="487747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23" extrusionOk="0">
                    <a:moveTo>
                      <a:pt x="0" y="1"/>
                    </a:moveTo>
                    <a:lnTo>
                      <a:pt x="0" y="128"/>
                    </a:lnTo>
                    <a:lnTo>
                      <a:pt x="3289" y="128"/>
                    </a:lnTo>
                    <a:lnTo>
                      <a:pt x="7308" y="4154"/>
                    </a:lnTo>
                    <a:lnTo>
                      <a:pt x="7308" y="7422"/>
                    </a:lnTo>
                    <a:lnTo>
                      <a:pt x="7441" y="7422"/>
                    </a:lnTo>
                    <a:lnTo>
                      <a:pt x="7441" y="4100"/>
                    </a:lnTo>
                    <a:lnTo>
                      <a:pt x="3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 flipH="1">
                <a:off x="7148716" y="1679607"/>
                <a:ext cx="90742" cy="91202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8" extrusionOk="0">
                    <a:moveTo>
                      <a:pt x="1173" y="1"/>
                    </a:moveTo>
                    <a:lnTo>
                      <a:pt x="1173" y="1173"/>
                    </a:lnTo>
                    <a:lnTo>
                      <a:pt x="0" y="1173"/>
                    </a:lnTo>
                    <a:lnTo>
                      <a:pt x="0" y="1387"/>
                    </a:lnTo>
                    <a:lnTo>
                      <a:pt x="1380" y="1387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 flipH="1">
                <a:off x="6549340" y="3089666"/>
                <a:ext cx="323544" cy="323544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4924" extrusionOk="0">
                    <a:moveTo>
                      <a:pt x="1" y="1"/>
                    </a:moveTo>
                    <a:lnTo>
                      <a:pt x="1" y="1401"/>
                    </a:lnTo>
                    <a:lnTo>
                      <a:pt x="1762" y="3162"/>
                    </a:lnTo>
                    <a:lnTo>
                      <a:pt x="3524" y="4924"/>
                    </a:lnTo>
                    <a:lnTo>
                      <a:pt x="4924" y="4924"/>
                    </a:lnTo>
                    <a:lnTo>
                      <a:pt x="2459" y="24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 flipH="1">
                <a:off x="6581475" y="4539412"/>
                <a:ext cx="79243" cy="7924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06" extrusionOk="0">
                    <a:moveTo>
                      <a:pt x="603" y="322"/>
                    </a:moveTo>
                    <a:cubicBezTo>
                      <a:pt x="757" y="322"/>
                      <a:pt x="884" y="449"/>
                      <a:pt x="884" y="603"/>
                    </a:cubicBezTo>
                    <a:cubicBezTo>
                      <a:pt x="884" y="764"/>
                      <a:pt x="757" y="891"/>
                      <a:pt x="603" y="891"/>
                    </a:cubicBezTo>
                    <a:cubicBezTo>
                      <a:pt x="442" y="891"/>
                      <a:pt x="315" y="764"/>
                      <a:pt x="315" y="603"/>
                    </a:cubicBezTo>
                    <a:cubicBezTo>
                      <a:pt x="315" y="449"/>
                      <a:pt x="449" y="322"/>
                      <a:pt x="603" y="322"/>
                    </a:cubicBezTo>
                    <a:close/>
                    <a:moveTo>
                      <a:pt x="603" y="0"/>
                    </a:moveTo>
                    <a:cubicBezTo>
                      <a:pt x="268" y="0"/>
                      <a:pt x="0" y="268"/>
                      <a:pt x="0" y="603"/>
                    </a:cubicBezTo>
                    <a:cubicBezTo>
                      <a:pt x="0" y="938"/>
                      <a:pt x="268" y="1206"/>
                      <a:pt x="603" y="1206"/>
                    </a:cubicBezTo>
                    <a:cubicBezTo>
                      <a:pt x="938" y="1206"/>
                      <a:pt x="1206" y="938"/>
                      <a:pt x="1206" y="603"/>
                    </a:cubicBezTo>
                    <a:cubicBezTo>
                      <a:pt x="1206" y="268"/>
                      <a:pt x="938" y="0"/>
                      <a:pt x="6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 flipH="1">
                <a:off x="8138514" y="2181341"/>
                <a:ext cx="79309" cy="7970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213" extrusionOk="0">
                    <a:moveTo>
                      <a:pt x="604" y="322"/>
                    </a:moveTo>
                    <a:cubicBezTo>
                      <a:pt x="758" y="322"/>
                      <a:pt x="885" y="449"/>
                      <a:pt x="885" y="603"/>
                    </a:cubicBezTo>
                    <a:cubicBezTo>
                      <a:pt x="885" y="764"/>
                      <a:pt x="758" y="891"/>
                      <a:pt x="604" y="891"/>
                    </a:cubicBezTo>
                    <a:cubicBezTo>
                      <a:pt x="450" y="891"/>
                      <a:pt x="316" y="764"/>
                      <a:pt x="316" y="603"/>
                    </a:cubicBezTo>
                    <a:cubicBezTo>
                      <a:pt x="316" y="449"/>
                      <a:pt x="450" y="322"/>
                      <a:pt x="604" y="322"/>
                    </a:cubicBezTo>
                    <a:close/>
                    <a:moveTo>
                      <a:pt x="604" y="0"/>
                    </a:moveTo>
                    <a:cubicBezTo>
                      <a:pt x="269" y="0"/>
                      <a:pt x="1" y="275"/>
                      <a:pt x="1" y="603"/>
                    </a:cubicBezTo>
                    <a:cubicBezTo>
                      <a:pt x="1" y="938"/>
                      <a:pt x="269" y="1213"/>
                      <a:pt x="604" y="1213"/>
                    </a:cubicBezTo>
                    <a:cubicBezTo>
                      <a:pt x="939" y="1213"/>
                      <a:pt x="1206" y="938"/>
                      <a:pt x="1206" y="603"/>
                    </a:cubicBezTo>
                    <a:cubicBezTo>
                      <a:pt x="1206" y="275"/>
                      <a:pt x="939" y="0"/>
                      <a:pt x="6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 flipH="1">
                <a:off x="6538735" y="2232789"/>
                <a:ext cx="1624946" cy="2324731"/>
              </a:xfrm>
              <a:custGeom>
                <a:avLst/>
                <a:gdLst/>
                <a:ahLst/>
                <a:cxnLst/>
                <a:rect l="l" t="t" r="r" b="b"/>
                <a:pathLst>
                  <a:path w="24730" h="35380" extrusionOk="0">
                    <a:moveTo>
                      <a:pt x="228" y="1"/>
                    </a:moveTo>
                    <a:lnTo>
                      <a:pt x="1" y="222"/>
                    </a:lnTo>
                    <a:lnTo>
                      <a:pt x="8500" y="8722"/>
                    </a:lnTo>
                    <a:lnTo>
                      <a:pt x="8547" y="8769"/>
                    </a:lnTo>
                    <a:lnTo>
                      <a:pt x="15285" y="8769"/>
                    </a:lnTo>
                    <a:lnTo>
                      <a:pt x="24408" y="17891"/>
                    </a:lnTo>
                    <a:lnTo>
                      <a:pt x="24408" y="20557"/>
                    </a:lnTo>
                    <a:lnTo>
                      <a:pt x="18748" y="26210"/>
                    </a:lnTo>
                    <a:lnTo>
                      <a:pt x="18748" y="31127"/>
                    </a:lnTo>
                    <a:lnTo>
                      <a:pt x="23002" y="35380"/>
                    </a:lnTo>
                    <a:lnTo>
                      <a:pt x="23229" y="35152"/>
                    </a:lnTo>
                    <a:lnTo>
                      <a:pt x="19070" y="30993"/>
                    </a:lnTo>
                    <a:lnTo>
                      <a:pt x="19070" y="26344"/>
                    </a:lnTo>
                    <a:lnTo>
                      <a:pt x="24730" y="20684"/>
                    </a:lnTo>
                    <a:lnTo>
                      <a:pt x="24730" y="17764"/>
                    </a:lnTo>
                    <a:lnTo>
                      <a:pt x="15466" y="8501"/>
                    </a:lnTo>
                    <a:lnTo>
                      <a:pt x="15419" y="8454"/>
                    </a:lnTo>
                    <a:lnTo>
                      <a:pt x="8681" y="8454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 flipH="1">
                <a:off x="6753942" y="2795301"/>
                <a:ext cx="658455" cy="10030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15265" extrusionOk="0">
                    <a:moveTo>
                      <a:pt x="94" y="0"/>
                    </a:moveTo>
                    <a:lnTo>
                      <a:pt x="0" y="87"/>
                    </a:lnTo>
                    <a:lnTo>
                      <a:pt x="5620" y="5707"/>
                    </a:lnTo>
                    <a:lnTo>
                      <a:pt x="5620" y="10951"/>
                    </a:lnTo>
                    <a:lnTo>
                      <a:pt x="9927" y="15265"/>
                    </a:lnTo>
                    <a:lnTo>
                      <a:pt x="10020" y="15171"/>
                    </a:lnTo>
                    <a:lnTo>
                      <a:pt x="5747" y="10904"/>
                    </a:lnTo>
                    <a:lnTo>
                      <a:pt x="5747" y="5653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 flipH="1">
                <a:off x="6573979" y="3616040"/>
                <a:ext cx="349958" cy="553323"/>
              </a:xfrm>
              <a:custGeom>
                <a:avLst/>
                <a:gdLst/>
                <a:ahLst/>
                <a:cxnLst/>
                <a:rect l="l" t="t" r="r" b="b"/>
                <a:pathLst>
                  <a:path w="5326" h="8421" extrusionOk="0">
                    <a:moveTo>
                      <a:pt x="5199" y="1"/>
                    </a:moveTo>
                    <a:lnTo>
                      <a:pt x="5199" y="3129"/>
                    </a:lnTo>
                    <a:lnTo>
                      <a:pt x="1" y="8333"/>
                    </a:lnTo>
                    <a:lnTo>
                      <a:pt x="88" y="8420"/>
                    </a:lnTo>
                    <a:lnTo>
                      <a:pt x="5326" y="3182"/>
                    </a:lnTo>
                    <a:lnTo>
                      <a:pt x="5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 flipH="1">
                <a:off x="7591408" y="1709569"/>
                <a:ext cx="1878446" cy="2617787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39840" extrusionOk="0">
                    <a:moveTo>
                      <a:pt x="0" y="0"/>
                    </a:moveTo>
                    <a:lnTo>
                      <a:pt x="0" y="7348"/>
                    </a:lnTo>
                    <a:lnTo>
                      <a:pt x="13584" y="7348"/>
                    </a:lnTo>
                    <a:lnTo>
                      <a:pt x="21983" y="15747"/>
                    </a:lnTo>
                    <a:lnTo>
                      <a:pt x="21983" y="33457"/>
                    </a:lnTo>
                    <a:lnTo>
                      <a:pt x="28359" y="39840"/>
                    </a:lnTo>
                    <a:lnTo>
                      <a:pt x="28587" y="39612"/>
                    </a:lnTo>
                    <a:lnTo>
                      <a:pt x="22304" y="33329"/>
                    </a:lnTo>
                    <a:lnTo>
                      <a:pt x="22304" y="15613"/>
                    </a:lnTo>
                    <a:lnTo>
                      <a:pt x="13764" y="7073"/>
                    </a:lnTo>
                    <a:lnTo>
                      <a:pt x="13718" y="7026"/>
                    </a:lnTo>
                    <a:lnTo>
                      <a:pt x="315" y="7026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 flipH="1">
                <a:off x="8125302" y="2301452"/>
                <a:ext cx="323544" cy="323544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4924" extrusionOk="0">
                    <a:moveTo>
                      <a:pt x="0" y="1"/>
                    </a:moveTo>
                    <a:lnTo>
                      <a:pt x="0" y="1401"/>
                    </a:lnTo>
                    <a:lnTo>
                      <a:pt x="1762" y="3162"/>
                    </a:lnTo>
                    <a:lnTo>
                      <a:pt x="3524" y="4924"/>
                    </a:lnTo>
                    <a:lnTo>
                      <a:pt x="4923" y="4924"/>
                    </a:lnTo>
                    <a:lnTo>
                      <a:pt x="2465" y="24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 flipH="1">
                <a:off x="7544399" y="4293801"/>
                <a:ext cx="79703" cy="7930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207" extrusionOk="0">
                    <a:moveTo>
                      <a:pt x="610" y="315"/>
                    </a:moveTo>
                    <a:cubicBezTo>
                      <a:pt x="764" y="315"/>
                      <a:pt x="891" y="443"/>
                      <a:pt x="891" y="604"/>
                    </a:cubicBezTo>
                    <a:cubicBezTo>
                      <a:pt x="891" y="758"/>
                      <a:pt x="764" y="885"/>
                      <a:pt x="610" y="885"/>
                    </a:cubicBezTo>
                    <a:cubicBezTo>
                      <a:pt x="449" y="885"/>
                      <a:pt x="322" y="758"/>
                      <a:pt x="322" y="604"/>
                    </a:cubicBezTo>
                    <a:cubicBezTo>
                      <a:pt x="322" y="443"/>
                      <a:pt x="449" y="315"/>
                      <a:pt x="610" y="315"/>
                    </a:cubicBezTo>
                    <a:close/>
                    <a:moveTo>
                      <a:pt x="610" y="1"/>
                    </a:moveTo>
                    <a:cubicBezTo>
                      <a:pt x="275" y="1"/>
                      <a:pt x="0" y="269"/>
                      <a:pt x="0" y="604"/>
                    </a:cubicBezTo>
                    <a:cubicBezTo>
                      <a:pt x="0" y="932"/>
                      <a:pt x="275" y="1206"/>
                      <a:pt x="610" y="1206"/>
                    </a:cubicBezTo>
                    <a:cubicBezTo>
                      <a:pt x="938" y="1206"/>
                      <a:pt x="1213" y="932"/>
                      <a:pt x="1213" y="604"/>
                    </a:cubicBezTo>
                    <a:cubicBezTo>
                      <a:pt x="1213" y="269"/>
                      <a:pt x="938" y="1"/>
                      <a:pt x="6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 flipH="1">
                <a:off x="7341026" y="3027639"/>
                <a:ext cx="676984" cy="959921"/>
              </a:xfrm>
              <a:custGeom>
                <a:avLst/>
                <a:gdLst/>
                <a:ahLst/>
                <a:cxnLst/>
                <a:rect l="l" t="t" r="r" b="b"/>
                <a:pathLst>
                  <a:path w="10303" h="14609" extrusionOk="0">
                    <a:moveTo>
                      <a:pt x="88" y="1"/>
                    </a:moveTo>
                    <a:lnTo>
                      <a:pt x="1" y="94"/>
                    </a:lnTo>
                    <a:lnTo>
                      <a:pt x="6143" y="6236"/>
                    </a:lnTo>
                    <a:lnTo>
                      <a:pt x="6143" y="10537"/>
                    </a:lnTo>
                    <a:lnTo>
                      <a:pt x="10215" y="14609"/>
                    </a:lnTo>
                    <a:lnTo>
                      <a:pt x="10302" y="14515"/>
                    </a:lnTo>
                    <a:lnTo>
                      <a:pt x="6270" y="10483"/>
                    </a:lnTo>
                    <a:lnTo>
                      <a:pt x="6270" y="618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 flipH="1">
                <a:off x="5570944" y="-190791"/>
                <a:ext cx="1878906" cy="2617787"/>
              </a:xfrm>
              <a:custGeom>
                <a:avLst/>
                <a:gdLst/>
                <a:ahLst/>
                <a:cxnLst/>
                <a:rect l="l" t="t" r="r" b="b"/>
                <a:pathLst>
                  <a:path w="28595" h="39840" extrusionOk="0">
                    <a:moveTo>
                      <a:pt x="229" y="0"/>
                    </a:moveTo>
                    <a:lnTo>
                      <a:pt x="1" y="221"/>
                    </a:lnTo>
                    <a:lnTo>
                      <a:pt x="6290" y="6511"/>
                    </a:lnTo>
                    <a:lnTo>
                      <a:pt x="6290" y="24227"/>
                    </a:lnTo>
                    <a:lnTo>
                      <a:pt x="14830" y="32767"/>
                    </a:lnTo>
                    <a:lnTo>
                      <a:pt x="14877" y="32807"/>
                    </a:lnTo>
                    <a:lnTo>
                      <a:pt x="28273" y="32807"/>
                    </a:lnTo>
                    <a:lnTo>
                      <a:pt x="28273" y="39840"/>
                    </a:lnTo>
                    <a:lnTo>
                      <a:pt x="28595" y="39840"/>
                    </a:lnTo>
                    <a:lnTo>
                      <a:pt x="28595" y="32492"/>
                    </a:lnTo>
                    <a:lnTo>
                      <a:pt x="15004" y="32492"/>
                    </a:lnTo>
                    <a:lnTo>
                      <a:pt x="6605" y="24093"/>
                    </a:lnTo>
                    <a:lnTo>
                      <a:pt x="6605" y="6377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 flipH="1">
                <a:off x="6592443" y="1511464"/>
                <a:ext cx="323544" cy="323544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4924" extrusionOk="0">
                    <a:moveTo>
                      <a:pt x="0" y="1"/>
                    </a:moveTo>
                    <a:lnTo>
                      <a:pt x="2465" y="2459"/>
                    </a:lnTo>
                    <a:lnTo>
                      <a:pt x="4924" y="4924"/>
                    </a:lnTo>
                    <a:lnTo>
                      <a:pt x="4924" y="3517"/>
                    </a:lnTo>
                    <a:lnTo>
                      <a:pt x="3162" y="1756"/>
                    </a:lnTo>
                    <a:lnTo>
                      <a:pt x="14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 flipH="1">
                <a:off x="5541938" y="2416373"/>
                <a:ext cx="79309" cy="7924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206" extrusionOk="0">
                    <a:moveTo>
                      <a:pt x="604" y="315"/>
                    </a:moveTo>
                    <a:cubicBezTo>
                      <a:pt x="758" y="315"/>
                      <a:pt x="885" y="442"/>
                      <a:pt x="885" y="603"/>
                    </a:cubicBezTo>
                    <a:cubicBezTo>
                      <a:pt x="885" y="757"/>
                      <a:pt x="758" y="884"/>
                      <a:pt x="604" y="884"/>
                    </a:cubicBezTo>
                    <a:cubicBezTo>
                      <a:pt x="443" y="884"/>
                      <a:pt x="316" y="757"/>
                      <a:pt x="316" y="603"/>
                    </a:cubicBezTo>
                    <a:cubicBezTo>
                      <a:pt x="316" y="442"/>
                      <a:pt x="443" y="315"/>
                      <a:pt x="604" y="315"/>
                    </a:cubicBezTo>
                    <a:close/>
                    <a:moveTo>
                      <a:pt x="604" y="0"/>
                    </a:moveTo>
                    <a:cubicBezTo>
                      <a:pt x="269" y="0"/>
                      <a:pt x="1" y="268"/>
                      <a:pt x="1" y="603"/>
                    </a:cubicBezTo>
                    <a:cubicBezTo>
                      <a:pt x="1" y="938"/>
                      <a:pt x="269" y="1206"/>
                      <a:pt x="604" y="1206"/>
                    </a:cubicBezTo>
                    <a:cubicBezTo>
                      <a:pt x="939" y="1206"/>
                      <a:pt x="1207" y="938"/>
                      <a:pt x="1207" y="603"/>
                    </a:cubicBezTo>
                    <a:cubicBezTo>
                      <a:pt x="1207" y="268"/>
                      <a:pt x="932" y="0"/>
                      <a:pt x="6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 flipH="1">
                <a:off x="7023271" y="148911"/>
                <a:ext cx="676984" cy="959527"/>
              </a:xfrm>
              <a:custGeom>
                <a:avLst/>
                <a:gdLst/>
                <a:ahLst/>
                <a:cxnLst/>
                <a:rect l="l" t="t" r="r" b="b"/>
                <a:pathLst>
                  <a:path w="10303" h="14603" extrusionOk="0">
                    <a:moveTo>
                      <a:pt x="88" y="1"/>
                    </a:moveTo>
                    <a:lnTo>
                      <a:pt x="1" y="88"/>
                    </a:lnTo>
                    <a:lnTo>
                      <a:pt x="4033" y="4127"/>
                    </a:lnTo>
                    <a:lnTo>
                      <a:pt x="4033" y="8427"/>
                    </a:lnTo>
                    <a:lnTo>
                      <a:pt x="10215" y="14603"/>
                    </a:lnTo>
                    <a:lnTo>
                      <a:pt x="10302" y="14516"/>
                    </a:lnTo>
                    <a:lnTo>
                      <a:pt x="4160" y="8373"/>
                    </a:lnTo>
                    <a:lnTo>
                      <a:pt x="4160" y="407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 flipH="1">
                <a:off x="5578462" y="1954654"/>
                <a:ext cx="484593" cy="284842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335" extrusionOk="0">
                    <a:moveTo>
                      <a:pt x="87" y="1"/>
                    </a:moveTo>
                    <a:lnTo>
                      <a:pt x="0" y="95"/>
                    </a:lnTo>
                    <a:lnTo>
                      <a:pt x="2077" y="2171"/>
                    </a:lnTo>
                    <a:lnTo>
                      <a:pt x="5124" y="2171"/>
                    </a:lnTo>
                    <a:lnTo>
                      <a:pt x="7281" y="4334"/>
                    </a:lnTo>
                    <a:lnTo>
                      <a:pt x="7375" y="4241"/>
                    </a:lnTo>
                    <a:lnTo>
                      <a:pt x="5178" y="2044"/>
                    </a:lnTo>
                    <a:lnTo>
                      <a:pt x="2130" y="20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 flipH="1">
                <a:off x="6893908" y="2465192"/>
                <a:ext cx="60385" cy="60779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25" extrusionOk="0">
                    <a:moveTo>
                      <a:pt x="1" y="1"/>
                    </a:moveTo>
                    <a:lnTo>
                      <a:pt x="1" y="925"/>
                    </a:lnTo>
                    <a:lnTo>
                      <a:pt x="918" y="92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 flipH="1">
                <a:off x="7793953" y="2112218"/>
                <a:ext cx="11499" cy="7227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100" extrusionOk="0">
                    <a:moveTo>
                      <a:pt x="1" y="1"/>
                    </a:moveTo>
                    <a:lnTo>
                      <a:pt x="1" y="1099"/>
                    </a:lnTo>
                    <a:lnTo>
                      <a:pt x="175" y="109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 flipH="1">
                <a:off x="7763529" y="2142574"/>
                <a:ext cx="71818" cy="1156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76" extrusionOk="0">
                    <a:moveTo>
                      <a:pt x="0" y="1"/>
                    </a:moveTo>
                    <a:lnTo>
                      <a:pt x="0" y="175"/>
                    </a:lnTo>
                    <a:lnTo>
                      <a:pt x="1092" y="175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 flipH="1">
                <a:off x="7640330" y="2134689"/>
                <a:ext cx="70504" cy="4980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58" extrusionOk="0">
                    <a:moveTo>
                      <a:pt x="631" y="0"/>
                    </a:moveTo>
                    <a:lnTo>
                      <a:pt x="1" y="757"/>
                    </a:lnTo>
                    <a:lnTo>
                      <a:pt x="450" y="757"/>
                    </a:ln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 flipH="1">
                <a:off x="7586648" y="2134689"/>
                <a:ext cx="70438" cy="49806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58" extrusionOk="0">
                    <a:moveTo>
                      <a:pt x="623" y="0"/>
                    </a:moveTo>
                    <a:lnTo>
                      <a:pt x="0" y="757"/>
                    </a:lnTo>
                    <a:lnTo>
                      <a:pt x="442" y="757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 flipH="1">
                <a:off x="7533361" y="2134689"/>
                <a:ext cx="70044" cy="49806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758" extrusionOk="0">
                    <a:moveTo>
                      <a:pt x="623" y="0"/>
                    </a:moveTo>
                    <a:lnTo>
                      <a:pt x="0" y="757"/>
                    </a:lnTo>
                    <a:lnTo>
                      <a:pt x="442" y="757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 flipH="1">
                <a:off x="7288670" y="2376292"/>
                <a:ext cx="136080" cy="22078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336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2070" y="335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 flipH="1">
                <a:off x="7194054" y="2376292"/>
                <a:ext cx="68270" cy="22078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1038" y="335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 flipH="1">
                <a:off x="7152266" y="2376292"/>
                <a:ext cx="21618" cy="22078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329" y="335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 flipH="1">
                <a:off x="7037393" y="2113138"/>
                <a:ext cx="943625" cy="278600"/>
              </a:xfrm>
              <a:custGeom>
                <a:avLst/>
                <a:gdLst/>
                <a:ahLst/>
                <a:cxnLst/>
                <a:rect l="l" t="t" r="r" b="b"/>
                <a:pathLst>
                  <a:path w="14361" h="4240" extrusionOk="0">
                    <a:moveTo>
                      <a:pt x="134" y="0"/>
                    </a:moveTo>
                    <a:lnTo>
                      <a:pt x="0" y="134"/>
                    </a:lnTo>
                    <a:lnTo>
                      <a:pt x="2579" y="2706"/>
                    </a:lnTo>
                    <a:lnTo>
                      <a:pt x="12700" y="2706"/>
                    </a:lnTo>
                    <a:lnTo>
                      <a:pt x="14227" y="4240"/>
                    </a:lnTo>
                    <a:lnTo>
                      <a:pt x="14361" y="4106"/>
                    </a:lnTo>
                    <a:lnTo>
                      <a:pt x="12773" y="2525"/>
                    </a:lnTo>
                    <a:lnTo>
                      <a:pt x="2653" y="2525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 flipH="1">
                <a:off x="5541930" y="2852926"/>
                <a:ext cx="473620" cy="47362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7208" fill="none" extrusionOk="0">
                    <a:moveTo>
                      <a:pt x="7208" y="3604"/>
                    </a:moveTo>
                    <a:cubicBezTo>
                      <a:pt x="7208" y="5593"/>
                      <a:pt x="5593" y="7207"/>
                      <a:pt x="3604" y="7207"/>
                    </a:cubicBezTo>
                    <a:cubicBezTo>
                      <a:pt x="1615" y="7207"/>
                      <a:pt x="1" y="5593"/>
                      <a:pt x="1" y="3604"/>
                    </a:cubicBezTo>
                    <a:cubicBezTo>
                      <a:pt x="1" y="1615"/>
                      <a:pt x="1615" y="0"/>
                      <a:pt x="3604" y="0"/>
                    </a:cubicBezTo>
                    <a:cubicBezTo>
                      <a:pt x="5593" y="0"/>
                      <a:pt x="7208" y="1615"/>
                      <a:pt x="7208" y="36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 flipH="1">
                <a:off x="5644044" y="2750818"/>
                <a:ext cx="136015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2070" y="329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 flipH="1">
                <a:off x="5549823" y="2750818"/>
                <a:ext cx="67876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1032" y="329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 flipH="1">
                <a:off x="5508035" y="2750818"/>
                <a:ext cx="21618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29" extrusionOk="0">
                    <a:moveTo>
                      <a:pt x="0" y="1"/>
                    </a:moveTo>
                    <a:lnTo>
                      <a:pt x="0" y="329"/>
                    </a:lnTo>
                    <a:lnTo>
                      <a:pt x="328" y="329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 flipH="1">
                <a:off x="5497455" y="3319441"/>
                <a:ext cx="67876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1032" y="168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 flipH="1">
                <a:off x="5450410" y="3319441"/>
                <a:ext cx="33905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68" extrusionOk="0">
                    <a:moveTo>
                      <a:pt x="0" y="0"/>
                    </a:moveTo>
                    <a:lnTo>
                      <a:pt x="0" y="168"/>
                    </a:lnTo>
                    <a:lnTo>
                      <a:pt x="516" y="168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 flipH="1">
                <a:off x="5429253" y="3319441"/>
                <a:ext cx="11105" cy="1103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168" y="168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 flipH="1">
                <a:off x="6539181" y="346287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 flipH="1">
                <a:off x="7479679" y="2134689"/>
                <a:ext cx="70044" cy="49806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758" extrusionOk="0">
                    <a:moveTo>
                      <a:pt x="623" y="0"/>
                    </a:moveTo>
                    <a:lnTo>
                      <a:pt x="0" y="757"/>
                    </a:lnTo>
                    <a:lnTo>
                      <a:pt x="442" y="757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 flipH="1">
                <a:off x="7425997" y="2134689"/>
                <a:ext cx="70504" cy="4980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758" extrusionOk="0">
                    <a:moveTo>
                      <a:pt x="630" y="0"/>
                    </a:moveTo>
                    <a:lnTo>
                      <a:pt x="1" y="757"/>
                    </a:lnTo>
                    <a:lnTo>
                      <a:pt x="443" y="757"/>
                    </a:ln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 flipH="1">
                <a:off x="6324433" y="3832608"/>
                <a:ext cx="91136" cy="9113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7" extrusionOk="0">
                    <a:moveTo>
                      <a:pt x="0" y="0"/>
                    </a:moveTo>
                    <a:lnTo>
                      <a:pt x="0" y="1387"/>
                    </a:lnTo>
                    <a:lnTo>
                      <a:pt x="214" y="1387"/>
                    </a:lnTo>
                    <a:lnTo>
                      <a:pt x="214" y="215"/>
                    </a:lnTo>
                    <a:lnTo>
                      <a:pt x="1387" y="215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38"/>
            <p:cNvGrpSpPr/>
            <p:nvPr/>
          </p:nvGrpSpPr>
          <p:grpSpPr>
            <a:xfrm>
              <a:off x="5697704" y="1353573"/>
              <a:ext cx="2674134" cy="2546856"/>
              <a:chOff x="5697704" y="1353573"/>
              <a:chExt cx="2674134" cy="2546856"/>
            </a:xfrm>
          </p:grpSpPr>
          <p:grpSp>
            <p:nvGrpSpPr>
              <p:cNvPr id="1359" name="Google Shape;1359;p38"/>
              <p:cNvGrpSpPr/>
              <p:nvPr/>
            </p:nvGrpSpPr>
            <p:grpSpPr>
              <a:xfrm>
                <a:off x="5697704" y="1800638"/>
                <a:ext cx="2674134" cy="2099791"/>
                <a:chOff x="5697704" y="1800638"/>
                <a:chExt cx="2674134" cy="2099791"/>
              </a:xfrm>
            </p:grpSpPr>
            <p:sp>
              <p:nvSpPr>
                <p:cNvPr id="1360" name="Google Shape;1360;p38"/>
                <p:cNvSpPr/>
                <p:nvPr/>
              </p:nvSpPr>
              <p:spPr>
                <a:xfrm flipH="1">
                  <a:off x="6239442" y="1800638"/>
                  <a:ext cx="1690523" cy="1117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8" h="17014" extrusionOk="0">
                      <a:moveTo>
                        <a:pt x="0" y="1"/>
                      </a:moveTo>
                      <a:lnTo>
                        <a:pt x="4876" y="4883"/>
                      </a:lnTo>
                      <a:lnTo>
                        <a:pt x="4876" y="6116"/>
                      </a:lnTo>
                      <a:lnTo>
                        <a:pt x="9465" y="10704"/>
                      </a:lnTo>
                      <a:lnTo>
                        <a:pt x="11829" y="10704"/>
                      </a:lnTo>
                      <a:lnTo>
                        <a:pt x="18145" y="17013"/>
                      </a:lnTo>
                      <a:lnTo>
                        <a:pt x="25727" y="17013"/>
                      </a:lnTo>
                      <a:lnTo>
                        <a:pt x="22934" y="14227"/>
                      </a:lnTo>
                      <a:lnTo>
                        <a:pt x="22934" y="12178"/>
                      </a:lnTo>
                      <a:lnTo>
                        <a:pt x="18534" y="7784"/>
                      </a:lnTo>
                      <a:lnTo>
                        <a:pt x="15077" y="7784"/>
                      </a:lnTo>
                      <a:lnTo>
                        <a:pt x="730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8"/>
                <p:cNvSpPr/>
                <p:nvPr/>
              </p:nvSpPr>
              <p:spPr>
                <a:xfrm flipH="1">
                  <a:off x="7161901" y="2772370"/>
                  <a:ext cx="1209938" cy="713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4" h="10865" extrusionOk="0">
                      <a:moveTo>
                        <a:pt x="6799" y="1"/>
                      </a:moveTo>
                      <a:lnTo>
                        <a:pt x="1" y="48"/>
                      </a:lnTo>
                      <a:lnTo>
                        <a:pt x="7254" y="7295"/>
                      </a:lnTo>
                      <a:lnTo>
                        <a:pt x="10503" y="7295"/>
                      </a:lnTo>
                      <a:lnTo>
                        <a:pt x="14080" y="10865"/>
                      </a:lnTo>
                      <a:lnTo>
                        <a:pt x="18413" y="10865"/>
                      </a:lnTo>
                      <a:lnTo>
                        <a:pt x="9646" y="2104"/>
                      </a:lnTo>
                      <a:lnTo>
                        <a:pt x="8895" y="2104"/>
                      </a:lnTo>
                      <a:lnTo>
                        <a:pt x="679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8"/>
                <p:cNvSpPr/>
                <p:nvPr/>
              </p:nvSpPr>
              <p:spPr>
                <a:xfrm flipH="1">
                  <a:off x="5697704" y="3186517"/>
                  <a:ext cx="1209478" cy="713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07" h="10865" extrusionOk="0">
                      <a:moveTo>
                        <a:pt x="0" y="1"/>
                      </a:moveTo>
                      <a:lnTo>
                        <a:pt x="8761" y="8768"/>
                      </a:lnTo>
                      <a:lnTo>
                        <a:pt x="9512" y="8768"/>
                      </a:lnTo>
                      <a:lnTo>
                        <a:pt x="11608" y="10865"/>
                      </a:lnTo>
                      <a:lnTo>
                        <a:pt x="18407" y="10824"/>
                      </a:lnTo>
                      <a:lnTo>
                        <a:pt x="11159" y="3577"/>
                      </a:lnTo>
                      <a:lnTo>
                        <a:pt x="7904" y="3577"/>
                      </a:lnTo>
                      <a:lnTo>
                        <a:pt x="4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63" name="Google Shape;1363;p38"/>
              <p:cNvGrpSpPr/>
              <p:nvPr/>
            </p:nvGrpSpPr>
            <p:grpSpPr>
              <a:xfrm>
                <a:off x="5807530" y="1353573"/>
                <a:ext cx="1943522" cy="2437483"/>
                <a:chOff x="5807530" y="1353573"/>
                <a:chExt cx="1943522" cy="2437483"/>
              </a:xfrm>
            </p:grpSpPr>
            <p:grpSp>
              <p:nvGrpSpPr>
                <p:cNvPr id="1364" name="Google Shape;1364;p38"/>
                <p:cNvGrpSpPr/>
                <p:nvPr/>
              </p:nvGrpSpPr>
              <p:grpSpPr>
                <a:xfrm>
                  <a:off x="5807530" y="1509462"/>
                  <a:ext cx="1943511" cy="2281594"/>
                  <a:chOff x="5807530" y="1509462"/>
                  <a:chExt cx="1943511" cy="2281594"/>
                </a:xfrm>
              </p:grpSpPr>
              <p:sp>
                <p:nvSpPr>
                  <p:cNvPr id="1365" name="Google Shape;1365;p38"/>
                  <p:cNvSpPr/>
                  <p:nvPr/>
                </p:nvSpPr>
                <p:spPr>
                  <a:xfrm>
                    <a:off x="6063283" y="1673107"/>
                    <a:ext cx="1389455" cy="1954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9" h="47115" extrusionOk="0">
                        <a:moveTo>
                          <a:pt x="1" y="0"/>
                        </a:moveTo>
                        <a:lnTo>
                          <a:pt x="1" y="47114"/>
                        </a:lnTo>
                        <a:lnTo>
                          <a:pt x="33499" y="47114"/>
                        </a:lnTo>
                        <a:lnTo>
                          <a:pt x="33499" y="3011"/>
                        </a:lnTo>
                        <a:lnTo>
                          <a:pt x="30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366" name="Google Shape;1366;p38"/>
                  <p:cNvGrpSpPr/>
                  <p:nvPr/>
                </p:nvGrpSpPr>
                <p:grpSpPr>
                  <a:xfrm>
                    <a:off x="5807530" y="1509462"/>
                    <a:ext cx="1943511" cy="2281594"/>
                    <a:chOff x="5121100" y="2075300"/>
                    <a:chExt cx="1171425" cy="1375200"/>
                  </a:xfrm>
                </p:grpSpPr>
                <p:sp>
                  <p:nvSpPr>
                    <p:cNvPr id="1367" name="Google Shape;1367;p38"/>
                    <p:cNvSpPr/>
                    <p:nvPr/>
                  </p:nvSpPr>
                  <p:spPr>
                    <a:xfrm>
                      <a:off x="5173975" y="3377250"/>
                      <a:ext cx="73275" cy="73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31" h="2930" extrusionOk="0">
                          <a:moveTo>
                            <a:pt x="1" y="0"/>
                          </a:moveTo>
                          <a:lnTo>
                            <a:pt x="1" y="2930"/>
                          </a:lnTo>
                          <a:lnTo>
                            <a:pt x="2930" y="2930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8" name="Google Shape;1368;p38"/>
                    <p:cNvSpPr/>
                    <p:nvPr/>
                  </p:nvSpPr>
                  <p:spPr>
                    <a:xfrm>
                      <a:off x="5175325" y="2075300"/>
                      <a:ext cx="1031750" cy="1375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270" h="55008" fill="none" extrusionOk="0">
                          <a:moveTo>
                            <a:pt x="37757" y="1"/>
                          </a:moveTo>
                          <a:lnTo>
                            <a:pt x="1" y="1"/>
                          </a:lnTo>
                          <a:lnTo>
                            <a:pt x="1" y="55008"/>
                          </a:lnTo>
                          <a:lnTo>
                            <a:pt x="41270" y="55008"/>
                          </a:lnTo>
                          <a:lnTo>
                            <a:pt x="41270" y="3527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chemeClr val="dk2"/>
                      </a:solidFill>
                      <a:prstDash val="solid"/>
                      <a:miter lim="13561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8"/>
                    <p:cNvSpPr/>
                    <p:nvPr/>
                  </p:nvSpPr>
                  <p:spPr>
                    <a:xfrm>
                      <a:off x="5625250" y="2075300"/>
                      <a:ext cx="173950" cy="33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58" h="1344" fill="none" extrusionOk="0">
                          <a:moveTo>
                            <a:pt x="6958" y="1"/>
                          </a:moveTo>
                          <a:lnTo>
                            <a:pt x="5629" y="1343"/>
                          </a:lnTo>
                          <a:lnTo>
                            <a:pt x="1330" y="1343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2"/>
                      </a:solidFill>
                      <a:prstDash val="solid"/>
                      <a:miter lim="13561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8"/>
                    <p:cNvSpPr/>
                    <p:nvPr/>
                  </p:nvSpPr>
                  <p:spPr>
                    <a:xfrm>
                      <a:off x="6263350" y="3329775"/>
                      <a:ext cx="29175" cy="29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7" h="1168" extrusionOk="0">
                          <a:moveTo>
                            <a:pt x="163" y="1"/>
                          </a:moveTo>
                          <a:lnTo>
                            <a:pt x="0" y="150"/>
                          </a:lnTo>
                          <a:lnTo>
                            <a:pt x="1017" y="1167"/>
                          </a:lnTo>
                          <a:lnTo>
                            <a:pt x="1167" y="1004"/>
                          </a:lnTo>
                          <a:lnTo>
                            <a:pt x="163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8"/>
                    <p:cNvSpPr/>
                    <p:nvPr/>
                  </p:nvSpPr>
                  <p:spPr>
                    <a:xfrm>
                      <a:off x="6263350" y="3329775"/>
                      <a:ext cx="29175" cy="29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7" h="1168" extrusionOk="0">
                          <a:moveTo>
                            <a:pt x="1017" y="1"/>
                          </a:moveTo>
                          <a:lnTo>
                            <a:pt x="0" y="1004"/>
                          </a:lnTo>
                          <a:lnTo>
                            <a:pt x="163" y="1167"/>
                          </a:lnTo>
                          <a:lnTo>
                            <a:pt x="1167" y="150"/>
                          </a:lnTo>
                          <a:lnTo>
                            <a:pt x="101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8"/>
                    <p:cNvSpPr/>
                    <p:nvPr/>
                  </p:nvSpPr>
                  <p:spPr>
                    <a:xfrm>
                      <a:off x="6263350" y="3420650"/>
                      <a:ext cx="29175" cy="29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7" h="1167" extrusionOk="0">
                          <a:moveTo>
                            <a:pt x="163" y="0"/>
                          </a:moveTo>
                          <a:lnTo>
                            <a:pt x="0" y="163"/>
                          </a:lnTo>
                          <a:lnTo>
                            <a:pt x="1017" y="1167"/>
                          </a:lnTo>
                          <a:lnTo>
                            <a:pt x="1167" y="1004"/>
                          </a:lnTo>
                          <a:lnTo>
                            <a:pt x="163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8"/>
                    <p:cNvSpPr/>
                    <p:nvPr/>
                  </p:nvSpPr>
                  <p:spPr>
                    <a:xfrm>
                      <a:off x="6263350" y="3420650"/>
                      <a:ext cx="29175" cy="29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7" h="1167" extrusionOk="0">
                          <a:moveTo>
                            <a:pt x="1017" y="0"/>
                          </a:moveTo>
                          <a:lnTo>
                            <a:pt x="0" y="1004"/>
                          </a:lnTo>
                          <a:lnTo>
                            <a:pt x="163" y="1167"/>
                          </a:lnTo>
                          <a:lnTo>
                            <a:pt x="1167" y="163"/>
                          </a:lnTo>
                          <a:lnTo>
                            <a:pt x="1017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8"/>
                    <p:cNvSpPr/>
                    <p:nvPr/>
                  </p:nvSpPr>
                  <p:spPr>
                    <a:xfrm>
                      <a:off x="5121100" y="2075300"/>
                      <a:ext cx="15950" cy="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3948" extrusionOk="0">
                          <a:moveTo>
                            <a:pt x="0" y="1"/>
                          </a:moveTo>
                          <a:lnTo>
                            <a:pt x="0" y="3947"/>
                          </a:lnTo>
                          <a:lnTo>
                            <a:pt x="637" y="3947"/>
                          </a:lnTo>
                          <a:lnTo>
                            <a:pt x="63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8"/>
                    <p:cNvSpPr/>
                    <p:nvPr/>
                  </p:nvSpPr>
                  <p:spPr>
                    <a:xfrm>
                      <a:off x="5121100" y="2192950"/>
                      <a:ext cx="15950" cy="49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1968" extrusionOk="0">
                          <a:moveTo>
                            <a:pt x="0" y="1"/>
                          </a:moveTo>
                          <a:lnTo>
                            <a:pt x="0" y="1967"/>
                          </a:lnTo>
                          <a:lnTo>
                            <a:pt x="637" y="1967"/>
                          </a:lnTo>
                          <a:lnTo>
                            <a:pt x="637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8"/>
                    <p:cNvSpPr/>
                    <p:nvPr/>
                  </p:nvSpPr>
                  <p:spPr>
                    <a:xfrm>
                      <a:off x="5121100" y="2256700"/>
                      <a:ext cx="15950" cy="15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8" h="638" extrusionOk="0">
                          <a:moveTo>
                            <a:pt x="0" y="0"/>
                          </a:moveTo>
                          <a:lnTo>
                            <a:pt x="0" y="638"/>
                          </a:lnTo>
                          <a:lnTo>
                            <a:pt x="637" y="638"/>
                          </a:lnTo>
                          <a:lnTo>
                            <a:pt x="637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377" name="Google Shape;1377;p38"/>
                  <p:cNvSpPr/>
                  <p:nvPr/>
                </p:nvSpPr>
                <p:spPr>
                  <a:xfrm>
                    <a:off x="6063263" y="1959612"/>
                    <a:ext cx="1389490" cy="1642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43" h="16481" extrusionOk="0">
                        <a:moveTo>
                          <a:pt x="2890" y="6431"/>
                        </a:moveTo>
                        <a:cubicBezTo>
                          <a:pt x="2890" y="6431"/>
                          <a:pt x="2890" y="6431"/>
                          <a:pt x="2890" y="6431"/>
                        </a:cubicBezTo>
                        <a:lnTo>
                          <a:pt x="2890" y="6431"/>
                        </a:lnTo>
                        <a:cubicBezTo>
                          <a:pt x="2890" y="6431"/>
                          <a:pt x="2890" y="6431"/>
                          <a:pt x="2890" y="6431"/>
                        </a:cubicBezTo>
                        <a:close/>
                        <a:moveTo>
                          <a:pt x="7358" y="0"/>
                        </a:moveTo>
                        <a:cubicBezTo>
                          <a:pt x="6837" y="0"/>
                          <a:pt x="6255" y="222"/>
                          <a:pt x="5819" y="504"/>
                        </a:cubicBezTo>
                        <a:cubicBezTo>
                          <a:pt x="5453" y="735"/>
                          <a:pt x="5127" y="1115"/>
                          <a:pt x="5032" y="1549"/>
                        </a:cubicBezTo>
                        <a:cubicBezTo>
                          <a:pt x="4854" y="1519"/>
                          <a:pt x="4671" y="1497"/>
                          <a:pt x="4491" y="1497"/>
                        </a:cubicBezTo>
                        <a:cubicBezTo>
                          <a:pt x="4343" y="1497"/>
                          <a:pt x="4197" y="1512"/>
                          <a:pt x="4056" y="1549"/>
                        </a:cubicBezTo>
                        <a:cubicBezTo>
                          <a:pt x="3568" y="1698"/>
                          <a:pt x="3215" y="2172"/>
                          <a:pt x="3093" y="2688"/>
                        </a:cubicBezTo>
                        <a:cubicBezTo>
                          <a:pt x="2957" y="3285"/>
                          <a:pt x="3066" y="3936"/>
                          <a:pt x="3107" y="4532"/>
                        </a:cubicBezTo>
                        <a:cubicBezTo>
                          <a:pt x="3147" y="4858"/>
                          <a:pt x="3147" y="5197"/>
                          <a:pt x="3093" y="5522"/>
                        </a:cubicBezTo>
                        <a:cubicBezTo>
                          <a:pt x="3080" y="5603"/>
                          <a:pt x="2906" y="6431"/>
                          <a:pt x="2890" y="6431"/>
                        </a:cubicBezTo>
                        <a:cubicBezTo>
                          <a:pt x="2890" y="6431"/>
                          <a:pt x="2890" y="6431"/>
                          <a:pt x="2890" y="6431"/>
                        </a:cubicBezTo>
                        <a:lnTo>
                          <a:pt x="2890" y="6431"/>
                        </a:lnTo>
                        <a:cubicBezTo>
                          <a:pt x="2968" y="6473"/>
                          <a:pt x="3054" y="6492"/>
                          <a:pt x="3138" y="6492"/>
                        </a:cubicBezTo>
                        <a:cubicBezTo>
                          <a:pt x="3275" y="6492"/>
                          <a:pt x="3408" y="6442"/>
                          <a:pt x="3500" y="6350"/>
                        </a:cubicBezTo>
                        <a:lnTo>
                          <a:pt x="3500" y="6350"/>
                        </a:lnTo>
                        <a:cubicBezTo>
                          <a:pt x="3635" y="7245"/>
                          <a:pt x="3432" y="8208"/>
                          <a:pt x="2917" y="8981"/>
                        </a:cubicBezTo>
                        <a:cubicBezTo>
                          <a:pt x="3319" y="9194"/>
                          <a:pt x="3773" y="9314"/>
                          <a:pt x="4234" y="9314"/>
                        </a:cubicBezTo>
                        <a:cubicBezTo>
                          <a:pt x="4301" y="9314"/>
                          <a:pt x="4368" y="9311"/>
                          <a:pt x="4436" y="9306"/>
                        </a:cubicBezTo>
                        <a:cubicBezTo>
                          <a:pt x="4720" y="9279"/>
                          <a:pt x="5005" y="9198"/>
                          <a:pt x="5290" y="9157"/>
                        </a:cubicBezTo>
                        <a:lnTo>
                          <a:pt x="5290" y="9157"/>
                        </a:lnTo>
                        <a:lnTo>
                          <a:pt x="5249" y="9469"/>
                        </a:lnTo>
                        <a:lnTo>
                          <a:pt x="3215" y="10038"/>
                        </a:lnTo>
                        <a:cubicBezTo>
                          <a:pt x="1954" y="10405"/>
                          <a:pt x="991" y="11381"/>
                          <a:pt x="638" y="12642"/>
                        </a:cubicBezTo>
                        <a:lnTo>
                          <a:pt x="1" y="13687"/>
                        </a:lnTo>
                        <a:cubicBezTo>
                          <a:pt x="1818" y="15423"/>
                          <a:pt x="4273" y="16480"/>
                          <a:pt x="6972" y="16480"/>
                        </a:cubicBezTo>
                        <a:cubicBezTo>
                          <a:pt x="9670" y="16480"/>
                          <a:pt x="12125" y="15423"/>
                          <a:pt x="13943" y="13687"/>
                        </a:cubicBezTo>
                        <a:lnTo>
                          <a:pt x="13319" y="12642"/>
                        </a:lnTo>
                        <a:cubicBezTo>
                          <a:pt x="12966" y="11422"/>
                          <a:pt x="11990" y="10432"/>
                          <a:pt x="10742" y="10079"/>
                        </a:cubicBezTo>
                        <a:lnTo>
                          <a:pt x="8708" y="9510"/>
                        </a:lnTo>
                        <a:lnTo>
                          <a:pt x="8653" y="9198"/>
                        </a:lnTo>
                        <a:cubicBezTo>
                          <a:pt x="8938" y="9167"/>
                          <a:pt x="9227" y="9146"/>
                          <a:pt x="9513" y="9146"/>
                        </a:cubicBezTo>
                        <a:cubicBezTo>
                          <a:pt x="9989" y="9146"/>
                          <a:pt x="10459" y="9204"/>
                          <a:pt x="10891" y="9374"/>
                        </a:cubicBezTo>
                        <a:cubicBezTo>
                          <a:pt x="10484" y="8696"/>
                          <a:pt x="10294" y="7977"/>
                          <a:pt x="10213" y="7190"/>
                        </a:cubicBezTo>
                        <a:cubicBezTo>
                          <a:pt x="10219" y="7190"/>
                          <a:pt x="10224" y="7190"/>
                          <a:pt x="10230" y="7190"/>
                        </a:cubicBezTo>
                        <a:cubicBezTo>
                          <a:pt x="10334" y="7190"/>
                          <a:pt x="10453" y="7269"/>
                          <a:pt x="10542" y="7269"/>
                        </a:cubicBezTo>
                        <a:cubicBezTo>
                          <a:pt x="10579" y="7269"/>
                          <a:pt x="10611" y="7256"/>
                          <a:pt x="10633" y="7218"/>
                        </a:cubicBezTo>
                        <a:cubicBezTo>
                          <a:pt x="10647" y="7163"/>
                          <a:pt x="10647" y="7109"/>
                          <a:pt x="10633" y="7055"/>
                        </a:cubicBezTo>
                        <a:cubicBezTo>
                          <a:pt x="10484" y="6228"/>
                          <a:pt x="10972" y="5427"/>
                          <a:pt x="11027" y="4587"/>
                        </a:cubicBezTo>
                        <a:cubicBezTo>
                          <a:pt x="11040" y="4234"/>
                          <a:pt x="11000" y="3854"/>
                          <a:pt x="10905" y="3502"/>
                        </a:cubicBezTo>
                        <a:cubicBezTo>
                          <a:pt x="10701" y="2647"/>
                          <a:pt x="10335" y="1820"/>
                          <a:pt x="9738" y="1182"/>
                        </a:cubicBezTo>
                        <a:cubicBezTo>
                          <a:pt x="9142" y="532"/>
                          <a:pt x="8328" y="70"/>
                          <a:pt x="7446" y="3"/>
                        </a:cubicBezTo>
                        <a:cubicBezTo>
                          <a:pt x="7417" y="1"/>
                          <a:pt x="7388" y="0"/>
                          <a:pt x="735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8" name="Google Shape;1378;p38"/>
                <p:cNvGrpSpPr/>
                <p:nvPr/>
              </p:nvGrpSpPr>
              <p:grpSpPr>
                <a:xfrm>
                  <a:off x="7145187" y="1353573"/>
                  <a:ext cx="605866" cy="680956"/>
                  <a:chOff x="3474000" y="2758475"/>
                  <a:chExt cx="880875" cy="990050"/>
                </a:xfrm>
              </p:grpSpPr>
              <p:sp>
                <p:nvSpPr>
                  <p:cNvPr id="1379" name="Google Shape;1379;p38"/>
                  <p:cNvSpPr/>
                  <p:nvPr/>
                </p:nvSpPr>
                <p:spPr>
                  <a:xfrm>
                    <a:off x="3474000" y="2758475"/>
                    <a:ext cx="880875" cy="99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235" h="39602" extrusionOk="0">
                        <a:moveTo>
                          <a:pt x="32332" y="6185"/>
                        </a:moveTo>
                        <a:cubicBezTo>
                          <a:pt x="25388" y="5643"/>
                          <a:pt x="17617" y="1"/>
                          <a:pt x="17617" y="1"/>
                        </a:cubicBezTo>
                        <a:cubicBezTo>
                          <a:pt x="17617" y="1"/>
                          <a:pt x="9846" y="5643"/>
                          <a:pt x="2902" y="6185"/>
                        </a:cubicBezTo>
                        <a:cubicBezTo>
                          <a:pt x="2902" y="6185"/>
                          <a:pt x="0" y="33309"/>
                          <a:pt x="17617" y="39602"/>
                        </a:cubicBezTo>
                        <a:cubicBezTo>
                          <a:pt x="35234" y="33309"/>
                          <a:pt x="32332" y="6185"/>
                          <a:pt x="32332" y="618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38"/>
                  <p:cNvSpPr/>
                  <p:nvPr/>
                </p:nvSpPr>
                <p:spPr>
                  <a:xfrm>
                    <a:off x="3828625" y="3082950"/>
                    <a:ext cx="171600" cy="34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64" h="13644" extrusionOk="0">
                        <a:moveTo>
                          <a:pt x="5141" y="6415"/>
                        </a:moveTo>
                        <a:cubicBezTo>
                          <a:pt x="6172" y="5819"/>
                          <a:pt x="6863" y="4707"/>
                          <a:pt x="6863" y="3432"/>
                        </a:cubicBezTo>
                        <a:cubicBezTo>
                          <a:pt x="6863" y="1547"/>
                          <a:pt x="5331" y="1"/>
                          <a:pt x="3432" y="1"/>
                        </a:cubicBezTo>
                        <a:cubicBezTo>
                          <a:pt x="1533" y="1"/>
                          <a:pt x="1" y="1547"/>
                          <a:pt x="1" y="3432"/>
                        </a:cubicBezTo>
                        <a:cubicBezTo>
                          <a:pt x="1" y="4612"/>
                          <a:pt x="584" y="5642"/>
                          <a:pt x="1479" y="6266"/>
                        </a:cubicBezTo>
                        <a:lnTo>
                          <a:pt x="299" y="12152"/>
                        </a:lnTo>
                        <a:cubicBezTo>
                          <a:pt x="150" y="12925"/>
                          <a:pt x="733" y="13644"/>
                          <a:pt x="1533" y="13644"/>
                        </a:cubicBezTo>
                        <a:lnTo>
                          <a:pt x="5277" y="13644"/>
                        </a:lnTo>
                        <a:cubicBezTo>
                          <a:pt x="6090" y="13644"/>
                          <a:pt x="6687" y="12885"/>
                          <a:pt x="6497" y="1209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81" name="Google Shape;1381;p38"/>
          <p:cNvSpPr/>
          <p:nvPr/>
        </p:nvSpPr>
        <p:spPr>
          <a:xfrm flipH="1">
            <a:off x="9419653" y="1640446"/>
            <a:ext cx="79703" cy="79703"/>
          </a:xfrm>
          <a:custGeom>
            <a:avLst/>
            <a:gdLst/>
            <a:ahLst/>
            <a:cxnLst/>
            <a:rect l="l" t="t" r="r" b="b"/>
            <a:pathLst>
              <a:path w="1213" h="1213" extrusionOk="0">
                <a:moveTo>
                  <a:pt x="610" y="322"/>
                </a:moveTo>
                <a:cubicBezTo>
                  <a:pt x="764" y="322"/>
                  <a:pt x="891" y="449"/>
                  <a:pt x="891" y="610"/>
                </a:cubicBezTo>
                <a:cubicBezTo>
                  <a:pt x="891" y="764"/>
                  <a:pt x="764" y="891"/>
                  <a:pt x="610" y="891"/>
                </a:cubicBezTo>
                <a:cubicBezTo>
                  <a:pt x="449" y="891"/>
                  <a:pt x="322" y="764"/>
                  <a:pt x="322" y="610"/>
                </a:cubicBezTo>
                <a:cubicBezTo>
                  <a:pt x="322" y="449"/>
                  <a:pt x="449" y="322"/>
                  <a:pt x="610" y="322"/>
                </a:cubicBezTo>
                <a:close/>
                <a:moveTo>
                  <a:pt x="610" y="0"/>
                </a:moveTo>
                <a:cubicBezTo>
                  <a:pt x="275" y="0"/>
                  <a:pt x="0" y="275"/>
                  <a:pt x="0" y="610"/>
                </a:cubicBezTo>
                <a:cubicBezTo>
                  <a:pt x="0" y="938"/>
                  <a:pt x="275" y="1213"/>
                  <a:pt x="610" y="1213"/>
                </a:cubicBezTo>
                <a:cubicBezTo>
                  <a:pt x="938" y="1213"/>
                  <a:pt x="1213" y="938"/>
                  <a:pt x="1213" y="610"/>
                </a:cubicBezTo>
                <a:cubicBezTo>
                  <a:pt x="1213" y="275"/>
                  <a:pt x="938" y="0"/>
                  <a:pt x="6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38"/>
          <p:cNvSpPr/>
          <p:nvPr/>
        </p:nvSpPr>
        <p:spPr>
          <a:xfrm flipH="1">
            <a:off x="8977771" y="1897029"/>
            <a:ext cx="484659" cy="284382"/>
          </a:xfrm>
          <a:custGeom>
            <a:avLst/>
            <a:gdLst/>
            <a:ahLst/>
            <a:cxnLst/>
            <a:rect l="l" t="t" r="r" b="b"/>
            <a:pathLst>
              <a:path w="7376" h="4328" extrusionOk="0">
                <a:moveTo>
                  <a:pt x="88" y="0"/>
                </a:moveTo>
                <a:lnTo>
                  <a:pt x="1" y="87"/>
                </a:lnTo>
                <a:lnTo>
                  <a:pt x="2198" y="2284"/>
                </a:lnTo>
                <a:lnTo>
                  <a:pt x="5239" y="2284"/>
                </a:lnTo>
                <a:lnTo>
                  <a:pt x="7282" y="4327"/>
                </a:lnTo>
                <a:lnTo>
                  <a:pt x="7375" y="4240"/>
                </a:lnTo>
                <a:lnTo>
                  <a:pt x="5292" y="2157"/>
                </a:lnTo>
                <a:lnTo>
                  <a:pt x="2245" y="2157"/>
                </a:lnTo>
                <a:lnTo>
                  <a:pt x="8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2" name="Google Shape;1388;p39">
            <a:extLst>
              <a:ext uri="{FF2B5EF4-FFF2-40B4-BE49-F238E27FC236}">
                <a16:creationId xmlns:a16="http://schemas.microsoft.com/office/drawing/2014/main" id="{1BA5C1E3-0874-41A7-8780-CA1A32734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508962"/>
              </p:ext>
            </p:extLst>
          </p:nvPr>
        </p:nvGraphicFramePr>
        <p:xfrm>
          <a:off x="-8014425" y="161482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{03BF18BC-8354-4D7A-A134-EB57A31363CF}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cryptography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hat is cryptography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Types of Cryptography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are the types of cryptography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RSA Algorithm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Explain RSA Algorithm &amp; Caluclations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Some examples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Advantages &amp; Disadvantages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pros and cons of RSA Algorithm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Applications</a:t>
                      </a:r>
                      <a:endParaRPr sz="11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FR" sz="1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r>
                        <a:rPr lang="fr-FR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RSA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54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379" y="1461867"/>
            <a:ext cx="574697" cy="5746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3C4971-7BB4-44B5-89E0-050B73B0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59" y="2082701"/>
            <a:ext cx="432526" cy="4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54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565157">
            <a:off x="4369918" y="1591718"/>
            <a:ext cx="389737" cy="3897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3C4971-7BB4-44B5-89E0-050B73B0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659" y="1573250"/>
            <a:ext cx="432526" cy="432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F14FAE-B1FE-4D8C-B802-D8779B2FD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414" y="2442860"/>
            <a:ext cx="472938" cy="4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27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492" y="1461867"/>
            <a:ext cx="574697" cy="5746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3C4971-7BB4-44B5-89E0-050B73B0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17" y="2082701"/>
            <a:ext cx="432526" cy="4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64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565157">
            <a:off x="3290278" y="3426393"/>
            <a:ext cx="389737" cy="3897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3C4971-7BB4-44B5-89E0-050B73B0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620" y="3404999"/>
            <a:ext cx="432526" cy="4325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7FB041-4CCD-4DF2-9815-1416E9B14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699" y="3837960"/>
            <a:ext cx="1050368" cy="10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3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64" y="1461867"/>
            <a:ext cx="573301" cy="5733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C7FB041-4CCD-4DF2-9815-1416E9B14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699" y="3837960"/>
            <a:ext cx="1050368" cy="105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5CBD0-389C-44F3-B090-8B864E98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803" y="3404564"/>
            <a:ext cx="432961" cy="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64" y="1461867"/>
            <a:ext cx="573301" cy="5733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C7FB041-4CCD-4DF2-9815-1416E9B14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699" y="3837960"/>
            <a:ext cx="1050368" cy="105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5CBD0-389C-44F3-B090-8B864E98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803" y="3404564"/>
            <a:ext cx="432961" cy="432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C5C2908-AFF2-467D-B838-5A252D5F0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492" y="1461867"/>
            <a:ext cx="574697" cy="5746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AF6C28A-312B-4B65-8F26-248870865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1944" y="3253521"/>
            <a:ext cx="574697" cy="5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64" y="1461867"/>
            <a:ext cx="573301" cy="5733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C7FB041-4CCD-4DF2-9815-1416E9B14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699" y="3837960"/>
            <a:ext cx="1050368" cy="10503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C5C2908-AFF2-467D-B838-5A252D5F0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521184">
            <a:off x="4711940" y="1633625"/>
            <a:ext cx="399792" cy="399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5CBD0-389C-44F3-B090-8B864E98F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634" y="1617041"/>
            <a:ext cx="432961" cy="432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64703-1B6E-4D42-8A0E-193B76B14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596" y="2395904"/>
            <a:ext cx="577188" cy="5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320566"/>
            <a:ext cx="401727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generation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61796" y="931678"/>
            <a:ext cx="5761392" cy="2689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Select two prime numbers </a:t>
            </a:r>
            <a:r>
              <a:rPr lang="en" sz="2400" dirty="0">
                <a:solidFill>
                  <a:schemeClr val="tx2"/>
                </a:solidFill>
              </a:rPr>
              <a:t>p</a:t>
            </a:r>
            <a:r>
              <a:rPr lang="en" sz="2400" dirty="0"/>
              <a:t> &amp; </a:t>
            </a:r>
            <a:r>
              <a:rPr lang="en" sz="2400" dirty="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Calculate </a:t>
            </a:r>
            <a:r>
              <a:rPr lang="en" sz="2400" dirty="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Calculate </a:t>
            </a:r>
            <a:r>
              <a:rPr lang="el-GR" sz="2400" b="0" i="0" dirty="0">
                <a:solidFill>
                  <a:schemeClr val="tx2"/>
                </a:solidFill>
                <a:effectLst/>
                <a:latin typeface="DM Sans"/>
              </a:rPr>
              <a:t>φ</a:t>
            </a:r>
            <a:r>
              <a:rPr lang="en" sz="2400" b="0" i="0" dirty="0">
                <a:solidFill>
                  <a:schemeClr val="tx2"/>
                </a:solidFill>
                <a:effectLst/>
                <a:latin typeface="DM Sans"/>
              </a:rPr>
              <a:t>(n</a:t>
            </a:r>
            <a:r>
              <a:rPr lang="en" sz="2400" dirty="0">
                <a:solidFill>
                  <a:schemeClr val="tx2"/>
                </a:solidFill>
                <a:latin typeface="DM Sans"/>
              </a:rPr>
              <a:t>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 b="0" i="0" dirty="0">
                <a:solidFill>
                  <a:schemeClr val="tx2"/>
                </a:solidFill>
                <a:effectLst/>
                <a:latin typeface="DM Sans"/>
              </a:rPr>
              <a:t>φ</a:t>
            </a:r>
            <a:r>
              <a:rPr lang="en" sz="2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(n</a:t>
            </a:r>
            <a:r>
              <a:rPr lang="en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),e) = 1			              1&lt;e&lt;</a:t>
            </a:r>
            <a:r>
              <a:rPr lang="el-GR" sz="2400" b="0" i="0" dirty="0">
                <a:solidFill>
                  <a:schemeClr val="tx2"/>
                </a:solidFill>
                <a:effectLst/>
                <a:latin typeface="DM Sans"/>
              </a:rPr>
              <a:t>φ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DM Sans"/>
              </a:rPr>
              <a:t>(n)</a:t>
            </a: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 b="0" i="0" dirty="0">
                <a:solidFill>
                  <a:schemeClr val="tx2"/>
                </a:solidFill>
                <a:effectLst/>
                <a:latin typeface="DM Sans"/>
              </a:rPr>
              <a:t>φ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DM Sans"/>
              </a:rPr>
              <a:t>(n) = 1</a:t>
            </a: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Percent sign">
                <a:extLst>
                  <a:ext uri="{FF2B5EF4-FFF2-40B4-BE49-F238E27FC236}">
                    <a16:creationId xmlns:a16="http://schemas.microsoft.com/office/drawing/2014/main" id="{FE590FCD-981B-41B1-93B5-29869655D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1717485"/>
                  </p:ext>
                </p:extLst>
              </p:nvPr>
            </p:nvGraphicFramePr>
            <p:xfrm>
              <a:off x="6058160" y="2330067"/>
              <a:ext cx="1577113" cy="21660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77113" cy="2166076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98747" ay="2662897" az="-15645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4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Percent sign">
                <a:extLst>
                  <a:ext uri="{FF2B5EF4-FFF2-40B4-BE49-F238E27FC236}">
                    <a16:creationId xmlns:a16="http://schemas.microsoft.com/office/drawing/2014/main" id="{FE590FCD-981B-41B1-93B5-29869655D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160" y="2330067"/>
                <a:ext cx="1577113" cy="2166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Dark Gray Multiplication sign">
                <a:extLst>
                  <a:ext uri="{FF2B5EF4-FFF2-40B4-BE49-F238E27FC236}">
                    <a16:creationId xmlns:a16="http://schemas.microsoft.com/office/drawing/2014/main" id="{0D8A023A-5B27-41D3-9DE6-217D2E3065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3841042"/>
                  </p:ext>
                </p:extLst>
              </p:nvPr>
            </p:nvGraphicFramePr>
            <p:xfrm rot="205703">
              <a:off x="7029998" y="804474"/>
              <a:ext cx="1680494" cy="2002441"/>
            </p:xfrm>
            <a:graphic>
              <a:graphicData uri="http://schemas.microsoft.com/office/drawing/2017/model3d">
                <am3d:model3d r:embed="rId5">
                  <am3d:spPr>
                    <a:xfrm rot="205703">
                      <a:off x="0" y="0"/>
                      <a:ext cx="1680494" cy="2002441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 ax="86617" ay="-2328238" az="-5428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14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Dark Gray Multiplication sign">
                <a:extLst>
                  <a:ext uri="{FF2B5EF4-FFF2-40B4-BE49-F238E27FC236}">
                    <a16:creationId xmlns:a16="http://schemas.microsoft.com/office/drawing/2014/main" id="{0D8A023A-5B27-41D3-9DE6-217D2E306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5703">
                <a:off x="7029998" y="804474"/>
                <a:ext cx="1680494" cy="2002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94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3" y="130066"/>
            <a:ext cx="3383287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Encryption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7" name="Google Shape;1627;p4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803656" y="560232"/>
                <a:ext cx="6463233" cy="15781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endParaRPr lang="fr-FR" sz="2400" dirty="0"/>
              </a:p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400" dirty="0"/>
                  <a:t>Plaintext, </a:t>
                </a:r>
                <a:r>
                  <a:rPr lang="en" sz="2400" dirty="0">
                    <a:solidFill>
                      <a:schemeClr val="tx2"/>
                    </a:solidFill>
                  </a:rPr>
                  <a:t>M &lt; n</a:t>
                </a:r>
              </a:p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" sz="2400" dirty="0"/>
              </a:p>
              <a:p>
                <a:pPr marL="127000" indent="0">
                  <a:spcBef>
                    <a:spcPts val="1000"/>
                  </a:spcBef>
                  <a:buNone/>
                </a:pPr>
                <a:endParaRPr lang="en" sz="2400" dirty="0"/>
              </a:p>
            </p:txBody>
          </p:sp>
        </mc:Choice>
        <mc:Fallback xmlns="">
          <p:sp>
            <p:nvSpPr>
              <p:cNvPr id="1627" name="Google Shape;1627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03656" y="560232"/>
                <a:ext cx="6463233" cy="1578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1626;p45">
            <a:extLst>
              <a:ext uri="{FF2B5EF4-FFF2-40B4-BE49-F238E27FC236}">
                <a16:creationId xmlns:a16="http://schemas.microsoft.com/office/drawing/2014/main" id="{6D7DDAB8-5A73-4B81-9BB7-E921ACAE8C79}"/>
              </a:ext>
            </a:extLst>
          </p:cNvPr>
          <p:cNvSpPr txBox="1">
            <a:spLocks/>
          </p:cNvSpPr>
          <p:nvPr/>
        </p:nvSpPr>
        <p:spPr>
          <a:xfrm>
            <a:off x="713224" y="2308823"/>
            <a:ext cx="3383287" cy="6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1627;p45">
                <a:extLst>
                  <a:ext uri="{FF2B5EF4-FFF2-40B4-BE49-F238E27FC236}">
                    <a16:creationId xmlns:a16="http://schemas.microsoft.com/office/drawing/2014/main" id="{1BF6217E-7B0D-46A0-B7DC-87B9E703E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632" y="2743724"/>
                <a:ext cx="6463233" cy="1578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Nunito Light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6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5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5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4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999999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  <a:buFont typeface="Nunito Light"/>
                  <a:buNone/>
                </a:pPr>
                <a:endParaRPr lang="fr-FR" sz="2400" dirty="0"/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400" dirty="0"/>
                  <a:t>Ciphertext, </a:t>
                </a:r>
                <a:r>
                  <a:rPr lang="en" sz="2400" dirty="0">
                    <a:solidFill>
                      <a:schemeClr val="tx2"/>
                    </a:solidFill>
                  </a:rPr>
                  <a:t>C</a:t>
                </a:r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240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sz="240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" sz="2400" dirty="0"/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endParaRPr lang="en" sz="2400" dirty="0"/>
              </a:p>
            </p:txBody>
          </p:sp>
        </mc:Choice>
        <mc:Fallback xmlns="">
          <p:sp>
            <p:nvSpPr>
              <p:cNvPr id="40" name="Google Shape;1627;p45">
                <a:extLst>
                  <a:ext uri="{FF2B5EF4-FFF2-40B4-BE49-F238E27FC236}">
                    <a16:creationId xmlns:a16="http://schemas.microsoft.com/office/drawing/2014/main" id="{1BF6217E-7B0D-46A0-B7DC-87B9E703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2" y="2743724"/>
                <a:ext cx="6463233" cy="1578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FC1541-25AF-491F-9D2D-6BE3FFDD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210" y="1373994"/>
            <a:ext cx="4930539" cy="27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5497075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RSA Algorithm Example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185951" y="585916"/>
            <a:ext cx="5761392" cy="1586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3,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3 x 11 = 33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l-GR" sz="2000" b="0" i="0" dirty="0">
                <a:solidFill>
                  <a:schemeClr val="tx2"/>
                </a:solidFill>
                <a:effectLst/>
                <a:latin typeface="DM Sans"/>
              </a:rPr>
              <a:t>Φ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DM Sans"/>
              </a:rPr>
              <a:t>(</a:t>
            </a:r>
            <a:r>
              <a:rPr lang="fr-FR" sz="2000" b="0" i="0" dirty="0">
                <a:solidFill>
                  <a:schemeClr val="tx2"/>
                </a:solidFill>
                <a:effectLst/>
                <a:latin typeface="DM Sans"/>
              </a:rPr>
              <a:t>n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DM Sans"/>
              </a:rPr>
              <a:t>) = (</a:t>
            </a:r>
            <a:r>
              <a:rPr lang="fr-FR" sz="2000" b="0" i="0" dirty="0">
                <a:solidFill>
                  <a:schemeClr val="tx2"/>
                </a:solidFill>
                <a:effectLst/>
                <a:latin typeface="DM Sans"/>
              </a:rPr>
              <a:t>p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DM Sans"/>
              </a:rPr>
              <a:t>-1) x (</a:t>
            </a:r>
            <a:r>
              <a:rPr lang="fr-FR" sz="2000" b="0" i="0" dirty="0">
                <a:solidFill>
                  <a:schemeClr val="tx2"/>
                </a:solidFill>
                <a:effectLst/>
                <a:latin typeface="DM Sans"/>
              </a:rPr>
              <a:t>q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DM Sans"/>
              </a:rPr>
              <a:t>-1) =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Let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e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7 </a:t>
            </a: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such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that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1 &lt; 7 &lt;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GCD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(7,20) = 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 err="1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ed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1 mod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7 x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mod 20 =1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7 x 3 mod 20 = 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Here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3</a:t>
            </a:r>
            <a:endParaRPr lang="en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EA3091-97F0-4D86-A764-39FA90A6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50" y="5615461"/>
            <a:ext cx="3158690" cy="17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9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</a:t>
            </a:r>
            <a:endParaRPr dirty="0"/>
          </a:p>
        </p:txBody>
      </p:sp>
      <p:graphicFrame>
        <p:nvGraphicFramePr>
          <p:cNvPr id="1388" name="Google Shape;1388;p39"/>
          <p:cNvGraphicFramePr/>
          <p:nvPr>
            <p:extLst>
              <p:ext uri="{D42A27DB-BD31-4B8C-83A1-F6EECF244321}">
                <p14:modId xmlns:p14="http://schemas.microsoft.com/office/powerpoint/2010/main" val="4153619332"/>
              </p:ext>
            </p:extLst>
          </p:nvPr>
        </p:nvGraphicFramePr>
        <p:xfrm>
          <a:off x="720000" y="161482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{03BF18BC-8354-4D7A-A134-EB57A31363CF}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cryptography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hat is cryptography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Types of Cryptography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are the types of cryptography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RSA Algorithm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Explain RSA Algorithm &amp; Caluclations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Some examples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Advantages &amp; Disadvantages</a:t>
                      </a:r>
                      <a:endParaRPr sz="1100" b="1" u="sng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pros and cons of RSA Algorithm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Applications</a:t>
                      </a:r>
                      <a:endParaRPr sz="11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FR" sz="10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r>
                        <a:rPr lang="fr-FR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RSA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89" name="Google Shape;1389;p39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fr-F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the </a:t>
            </a:r>
            <a:r>
              <a:rPr lang="fr-FR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fr-F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FR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  <a:r>
              <a:rPr lang="fr-F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5377F-9BC0-4547-8933-78D951C0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4" y="5319849"/>
            <a:ext cx="1097280" cy="1097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3" y="82441"/>
            <a:ext cx="3383287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Encryption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7" name="Google Shape;1627;p4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32438" y="544390"/>
                <a:ext cx="2873193" cy="2712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000" dirty="0"/>
                  <a:t>Plaintext, </a:t>
                </a:r>
                <a:r>
                  <a:rPr lang="en" sz="2000" dirty="0">
                    <a:solidFill>
                      <a:schemeClr val="tx2"/>
                    </a:solidFill>
                  </a:rPr>
                  <a:t>M &lt; e</a:t>
                </a:r>
              </a:p>
              <a:p>
                <a:pPr marL="127000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" sz="2000" dirty="0"/>
              </a:p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000" dirty="0"/>
                  <a:t>Let </a:t>
                </a:r>
                <a:r>
                  <a:rPr lang="en" sz="2000" dirty="0">
                    <a:solidFill>
                      <a:schemeClr val="tx2"/>
                    </a:solidFill>
                  </a:rPr>
                  <a:t>M</a:t>
                </a:r>
                <a:r>
                  <a:rPr lang="en" sz="2000" dirty="0"/>
                  <a:t> = 31</a:t>
                </a:r>
              </a:p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000" dirty="0"/>
                  <a:t>Then, </a:t>
                </a:r>
                <a:r>
                  <a:rPr lang="en" sz="2000" dirty="0">
                    <a:solidFill>
                      <a:schemeClr val="tx2"/>
                    </a:solidFill>
                  </a:rPr>
                  <a:t>C </a:t>
                </a:r>
                <a:r>
                  <a:rPr lang="en" sz="20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33</m:t>
                    </m:r>
                  </m:oMath>
                </a14:m>
                <a:endParaRPr lang="fr-FR" sz="2000" b="0" dirty="0"/>
              </a:p>
              <a:p>
                <a:pPr marL="127000" indent="0">
                  <a:spcBef>
                    <a:spcPts val="1000"/>
                  </a:spcBef>
                  <a:buNone/>
                </a:pPr>
                <a:r>
                  <a:rPr lang="en" sz="2000" dirty="0"/>
                  <a:t>We get </a:t>
                </a:r>
                <a:r>
                  <a:rPr lang="en" sz="2000" dirty="0">
                    <a:solidFill>
                      <a:schemeClr val="tx2"/>
                    </a:solidFill>
                  </a:rPr>
                  <a:t>C</a:t>
                </a:r>
                <a:r>
                  <a:rPr lang="en" sz="2000" dirty="0"/>
                  <a:t> = 4</a:t>
                </a:r>
              </a:p>
              <a:p>
                <a:pPr marL="127000" indent="0">
                  <a:spcBef>
                    <a:spcPts val="1000"/>
                  </a:spcBef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1627" name="Google Shape;1627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32438" y="544390"/>
                <a:ext cx="2873193" cy="2712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1626;p45">
            <a:extLst>
              <a:ext uri="{FF2B5EF4-FFF2-40B4-BE49-F238E27FC236}">
                <a16:creationId xmlns:a16="http://schemas.microsoft.com/office/drawing/2014/main" id="{6D7DDAB8-5A73-4B81-9BB7-E921ACAE8C79}"/>
              </a:ext>
            </a:extLst>
          </p:cNvPr>
          <p:cNvSpPr txBox="1">
            <a:spLocks/>
          </p:cNvSpPr>
          <p:nvPr/>
        </p:nvSpPr>
        <p:spPr>
          <a:xfrm>
            <a:off x="701894" y="2720953"/>
            <a:ext cx="3383287" cy="6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1627;p45">
                <a:extLst>
                  <a:ext uri="{FF2B5EF4-FFF2-40B4-BE49-F238E27FC236}">
                    <a16:creationId xmlns:a16="http://schemas.microsoft.com/office/drawing/2014/main" id="{1BF6217E-7B0D-46A0-B7DC-87B9E703E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578" y="2804631"/>
                <a:ext cx="6463233" cy="1578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Nunito Light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6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5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5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E76A28"/>
                  </a:buClr>
                  <a:buSzPts val="14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Nunito Ligh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Nunito Light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999999"/>
                  </a:buClr>
                  <a:buSzPts val="1400"/>
                  <a:buFont typeface="Nunito Light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  <a:buFont typeface="Nunito Light"/>
                  <a:buNone/>
                </a:pPr>
                <a:endParaRPr lang="fr-FR" sz="2400" dirty="0"/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000" dirty="0"/>
                  <a:t>Ciphertext, </a:t>
                </a:r>
                <a:r>
                  <a:rPr lang="en" sz="2000" dirty="0">
                    <a:solidFill>
                      <a:schemeClr val="tx2"/>
                    </a:solidFill>
                  </a:rPr>
                  <a:t>C</a:t>
                </a:r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000" dirty="0"/>
                  <a:t>  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" sz="2000" dirty="0"/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000" dirty="0">
                    <a:solidFill>
                      <a:schemeClr val="tx2"/>
                    </a:solidFill>
                  </a:rPr>
                  <a:t> M</a:t>
                </a:r>
                <a:r>
                  <a:rPr lang="en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33</m:t>
                    </m:r>
                  </m:oMath>
                </a14:m>
                <a:endParaRPr lang="fr-FR" sz="2000" b="0" dirty="0"/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r>
                  <a:rPr lang="en" sz="2000" dirty="0">
                    <a:solidFill>
                      <a:schemeClr val="tx2"/>
                    </a:solidFill>
                  </a:rPr>
                  <a:t> M</a:t>
                </a:r>
                <a:r>
                  <a:rPr lang="en" sz="2000" dirty="0"/>
                  <a:t> = 31</a:t>
                </a:r>
              </a:p>
              <a:p>
                <a:pPr marL="127000" indent="0">
                  <a:spcBef>
                    <a:spcPts val="1000"/>
                  </a:spcBef>
                  <a:buFont typeface="Nunito Light"/>
                  <a:buNone/>
                </a:pPr>
                <a:endParaRPr lang="en" sz="2400" dirty="0"/>
              </a:p>
            </p:txBody>
          </p:sp>
        </mc:Choice>
        <mc:Fallback xmlns="">
          <p:sp>
            <p:nvSpPr>
              <p:cNvPr id="40" name="Google Shape;1627;p45">
                <a:extLst>
                  <a:ext uri="{FF2B5EF4-FFF2-40B4-BE49-F238E27FC236}">
                    <a16:creationId xmlns:a16="http://schemas.microsoft.com/office/drawing/2014/main" id="{1BF6217E-7B0D-46A0-B7DC-87B9E703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8" y="2804631"/>
                <a:ext cx="6463233" cy="1578113"/>
              </a:xfrm>
              <a:prstGeom prst="rect">
                <a:avLst/>
              </a:prstGeom>
              <a:blipFill>
                <a:blip r:embed="rId4"/>
                <a:stretch>
                  <a:fillRect b="-49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8D82E89-EDE0-45EC-B272-CF41CEE478C0}"/>
              </a:ext>
            </a:extLst>
          </p:cNvPr>
          <p:cNvSpPr txBox="1">
            <a:spLocks/>
          </p:cNvSpPr>
          <p:nvPr/>
        </p:nvSpPr>
        <p:spPr>
          <a:xfrm>
            <a:off x="-6824449" y="585916"/>
            <a:ext cx="5761392" cy="158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3,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en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3 x 11 = 33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l-GR" sz="2000" dirty="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000" dirty="0">
                <a:solidFill>
                  <a:schemeClr val="tx1"/>
                </a:solidFill>
                <a:latin typeface="DM Sans"/>
              </a:rPr>
              <a:t>(</a:t>
            </a:r>
            <a:r>
              <a:rPr lang="fr-FR" sz="2000" dirty="0">
                <a:solidFill>
                  <a:schemeClr val="tx2"/>
                </a:solidFill>
                <a:latin typeface="DM Sans"/>
              </a:rPr>
              <a:t>n</a:t>
            </a:r>
            <a:r>
              <a:rPr lang="fr-FR" sz="2000" dirty="0">
                <a:solidFill>
                  <a:schemeClr val="tx1"/>
                </a:solidFill>
                <a:latin typeface="DM Sans"/>
              </a:rPr>
              <a:t>) = (</a:t>
            </a:r>
            <a:r>
              <a:rPr lang="fr-FR" sz="2000" dirty="0">
                <a:solidFill>
                  <a:schemeClr val="tx2"/>
                </a:solidFill>
                <a:latin typeface="DM Sans"/>
              </a:rPr>
              <a:t>p</a:t>
            </a:r>
            <a:r>
              <a:rPr lang="fr-FR" sz="2000" dirty="0">
                <a:solidFill>
                  <a:schemeClr val="tx1"/>
                </a:solidFill>
                <a:latin typeface="DM Sans"/>
              </a:rPr>
              <a:t>-1) x (</a:t>
            </a:r>
            <a:r>
              <a:rPr lang="fr-FR" sz="2000" dirty="0">
                <a:solidFill>
                  <a:schemeClr val="tx2"/>
                </a:solidFill>
                <a:latin typeface="DM Sans"/>
              </a:rPr>
              <a:t>q</a:t>
            </a:r>
            <a:r>
              <a:rPr lang="fr-FR" sz="2000" dirty="0">
                <a:solidFill>
                  <a:schemeClr val="tx1"/>
                </a:solidFill>
                <a:latin typeface="DM Sans"/>
              </a:rPr>
              <a:t>-1) =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Let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e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7 </a:t>
            </a: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such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that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1 &lt; 7 &lt;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GCD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(7,20) = 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 err="1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ed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1 mod 20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7 x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mod 20 =1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7 x 3 mod 20 = 1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fr-FR" sz="2000" dirty="0" err="1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Here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DM Sans"/>
                <a:ea typeface="Roboto" panose="02000000000000000000" pitchFamily="2" charset="0"/>
              </a:rPr>
              <a:t>d</a:t>
            </a:r>
            <a:r>
              <a:rPr lang="fr-FR" sz="2000" dirty="0">
                <a:solidFill>
                  <a:schemeClr val="tx1"/>
                </a:solidFill>
                <a:latin typeface="DM Sans"/>
                <a:ea typeface="Roboto" panose="02000000000000000000" pitchFamily="2" charset="0"/>
              </a:rPr>
              <a:t> = 3</a:t>
            </a:r>
            <a:endParaRPr lang="en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498A7-99DF-4C91-81E0-252583A2F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519" y="2101"/>
            <a:ext cx="5726557" cy="52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2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290615"/>
            <a:ext cx="3220600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509596" y="603591"/>
            <a:ext cx="6463233" cy="1854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Very fast, very simple encryption and verification.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Easy to implement than Elliptical Curve Cryptography.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Easier to Understand.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Widely deployed, better industry support.</a:t>
            </a:r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1626;p45">
            <a:extLst>
              <a:ext uri="{FF2B5EF4-FFF2-40B4-BE49-F238E27FC236}">
                <a16:creationId xmlns:a16="http://schemas.microsoft.com/office/drawing/2014/main" id="{B7BA5840-83E4-49E3-BA6C-121777F33558}"/>
              </a:ext>
            </a:extLst>
          </p:cNvPr>
          <p:cNvSpPr txBox="1">
            <a:spLocks/>
          </p:cNvSpPr>
          <p:nvPr/>
        </p:nvSpPr>
        <p:spPr>
          <a:xfrm>
            <a:off x="713225" y="2685410"/>
            <a:ext cx="3420625" cy="6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Disadvantages</a:t>
            </a:r>
          </a:p>
        </p:txBody>
      </p:sp>
      <p:sp>
        <p:nvSpPr>
          <p:cNvPr id="40" name="Google Shape;1627;p45">
            <a:extLst>
              <a:ext uri="{FF2B5EF4-FFF2-40B4-BE49-F238E27FC236}">
                <a16:creationId xmlns:a16="http://schemas.microsoft.com/office/drawing/2014/main" id="{18853A6C-802A-4419-99D7-9F9B4E4932F6}"/>
              </a:ext>
            </a:extLst>
          </p:cNvPr>
          <p:cNvSpPr txBox="1">
            <a:spLocks/>
          </p:cNvSpPr>
          <p:nvPr/>
        </p:nvSpPr>
        <p:spPr>
          <a:xfrm>
            <a:off x="480093" y="3015597"/>
            <a:ext cx="6463233" cy="157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Very slow key Generation.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Slow decryption, which is slightly tricky to implement securely.</a:t>
            </a:r>
          </a:p>
        </p:txBody>
      </p:sp>
    </p:spTree>
    <p:extLst>
      <p:ext uri="{BB962C8B-B14F-4D97-AF65-F5344CB8AC3E}">
        <p14:creationId xmlns:p14="http://schemas.microsoft.com/office/powerpoint/2010/main" val="58189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2298870" y="160635"/>
            <a:ext cx="4857661" cy="795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know we did</a:t>
            </a:r>
            <a:r>
              <a:rPr lang="en-US" sz="4000" b="0" i="0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4000" b="1" i="1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well</a:t>
            </a:r>
            <a:br>
              <a:rPr lang="en-US" sz="4000" b="1" i="1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b="1" i="1" dirty="0">
                <a:solidFill>
                  <a:srgbClr val="F8FA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   Thanks</a:t>
            </a:r>
            <a:endParaRPr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BBF419-2CCB-4E0F-828F-14345389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20" y="1530101"/>
            <a:ext cx="3118563" cy="35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55389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</a:t>
            </a:r>
            <a:br>
              <a:rPr lang="en" dirty="0"/>
            </a:br>
            <a:r>
              <a:rPr lang="en" dirty="0"/>
              <a:t>Cryptography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456374" y="972970"/>
            <a:ext cx="6463233" cy="1854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Cryptography is the practice and study of techniques for secure communications in the presence of third parties called adversaries.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800" dirty="0"/>
              <a:t>Cryptography is an Ancient Greek </a:t>
            </a:r>
            <a:r>
              <a:rPr lang="en-US" sz="1800" dirty="0" err="1"/>
              <a:t>workd</a:t>
            </a:r>
            <a:r>
              <a:rPr lang="en-US" sz="1800" dirty="0"/>
              <a:t> which means: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	        </a:t>
            </a:r>
            <a:r>
              <a:rPr lang="en-US" sz="1800" dirty="0"/>
              <a:t>  ▬ hidden secret in writing ▬ 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en"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57128C-42D8-441E-987A-8CECB318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2" y="3034020"/>
            <a:ext cx="5698555" cy="2021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55389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Private Key Cryptography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456374" y="1082698"/>
            <a:ext cx="6463233" cy="1854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Private key Cryptography  is also known as symmetric – key algorithms.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800" dirty="0"/>
              <a:t>In this the same Cryptography key is used for both encryption and decryption.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en"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234991-0CF8-4FC6-8BCE-5FDAED71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15" y="3056729"/>
            <a:ext cx="5902878" cy="19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55389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Key </a:t>
            </a:r>
            <a:br>
              <a:rPr lang="en" dirty="0"/>
            </a:br>
            <a:r>
              <a:rPr lang="en" dirty="0"/>
              <a:t>Cryptography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456374" y="1082698"/>
            <a:ext cx="6463233" cy="1854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Public Key Cryptography is  also known as Asymmetric key Cryptography.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800" dirty="0"/>
              <a:t>Here we uses two keys for performing encryption and decryption.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en"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557080-D9A9-4D5D-B11C-E8215AA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2" y="3087161"/>
            <a:ext cx="6467585" cy="17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3383287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RSA Algorithm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443133" y="475815"/>
            <a:ext cx="6463233" cy="1578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sz="1800" dirty="0"/>
              <a:t>RSA is invented by Rivest, Shamir &amp; Adleman of MIT.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800" dirty="0"/>
              <a:t>It is most widely used for secure data transmission.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800" dirty="0"/>
              <a:t>RSA Algorithm is known as Public Key Cryptography.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en"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7213B6-7DFE-4C03-8554-D8C75A61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1" y="2224810"/>
            <a:ext cx="6505435" cy="281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8789E-FE67-44BE-8A41-01DE726B9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66" y="5783007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713225" y="130066"/>
            <a:ext cx="3383287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RSA Algorithm</a:t>
            </a:r>
            <a:endParaRPr dirty="0"/>
          </a:p>
        </p:txBody>
      </p:sp>
      <p:sp>
        <p:nvSpPr>
          <p:cNvPr id="1627" name="Google Shape;1627;p45"/>
          <p:cNvSpPr txBox="1">
            <a:spLocks noGrp="1"/>
          </p:cNvSpPr>
          <p:nvPr>
            <p:ph type="subTitle" idx="1"/>
          </p:nvPr>
        </p:nvSpPr>
        <p:spPr>
          <a:xfrm>
            <a:off x="516836" y="361224"/>
            <a:ext cx="6463233" cy="1578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127000" indent="0">
              <a:spcBef>
                <a:spcPts val="1000"/>
              </a:spcBef>
              <a:buNone/>
            </a:pPr>
            <a:r>
              <a:rPr lang="en" sz="1800" dirty="0"/>
              <a:t>RSA Algorithm consists of following steps: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dirty="0"/>
              <a:t>Key Genration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dirty="0"/>
              <a:t>Encryption</a:t>
            </a:r>
          </a:p>
          <a:p>
            <a:pPr marL="412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" dirty="0"/>
              <a:t>Decryption</a:t>
            </a:r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E58A1E-B03A-4F5D-88C0-652EB14A2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88" y="2378015"/>
            <a:ext cx="6320719" cy="2623353"/>
          </a:xfrm>
          <a:prstGeom prst="rect">
            <a:avLst/>
          </a:prstGeom>
        </p:spPr>
      </p:pic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8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15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66" y="1461867"/>
            <a:ext cx="574697" cy="5746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7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92821" y="140875"/>
            <a:ext cx="4616421" cy="6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SIGNATURE</a:t>
            </a:r>
            <a:endParaRPr dirty="0"/>
          </a:p>
        </p:txBody>
      </p:sp>
      <p:grpSp>
        <p:nvGrpSpPr>
          <p:cNvPr id="1628" name="Google Shape;1628;p45"/>
          <p:cNvGrpSpPr/>
          <p:nvPr/>
        </p:nvGrpSpPr>
        <p:grpSpPr>
          <a:xfrm>
            <a:off x="6783161" y="558046"/>
            <a:ext cx="3319537" cy="4841071"/>
            <a:chOff x="6783161" y="558046"/>
            <a:chExt cx="3319537" cy="4841071"/>
          </a:xfrm>
        </p:grpSpPr>
        <p:grpSp>
          <p:nvGrpSpPr>
            <p:cNvPr id="1629" name="Google Shape;1629;p45"/>
            <p:cNvGrpSpPr/>
            <p:nvPr/>
          </p:nvGrpSpPr>
          <p:grpSpPr>
            <a:xfrm>
              <a:off x="7555330" y="756018"/>
              <a:ext cx="2547369" cy="1962224"/>
              <a:chOff x="7555330" y="756018"/>
              <a:chExt cx="2547369" cy="1962224"/>
            </a:xfrm>
          </p:grpSpPr>
          <p:grpSp>
            <p:nvGrpSpPr>
              <p:cNvPr id="1630" name="Google Shape;1630;p45"/>
              <p:cNvGrpSpPr/>
              <p:nvPr/>
            </p:nvGrpSpPr>
            <p:grpSpPr>
              <a:xfrm>
                <a:off x="7555330" y="756018"/>
                <a:ext cx="771529" cy="1566327"/>
                <a:chOff x="7555330" y="756018"/>
                <a:chExt cx="771529" cy="1566327"/>
              </a:xfrm>
            </p:grpSpPr>
            <p:sp>
              <p:nvSpPr>
                <p:cNvPr id="1631" name="Google Shape;1631;p45"/>
                <p:cNvSpPr/>
                <p:nvPr/>
              </p:nvSpPr>
              <p:spPr>
                <a:xfrm flipH="1">
                  <a:off x="8117781" y="1491010"/>
                  <a:ext cx="40082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10" extrusionOk="0">
                      <a:moveTo>
                        <a:pt x="522" y="0"/>
                      </a:moveTo>
                      <a:lnTo>
                        <a:pt x="0" y="523"/>
                      </a:lnTo>
                      <a:lnTo>
                        <a:pt x="87" y="610"/>
                      </a:lnTo>
                      <a:lnTo>
                        <a:pt x="610" y="87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5"/>
                <p:cNvSpPr/>
                <p:nvPr/>
              </p:nvSpPr>
              <p:spPr>
                <a:xfrm flipH="1">
                  <a:off x="8117781" y="1491404"/>
                  <a:ext cx="40082" cy="39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604" extrusionOk="0">
                      <a:moveTo>
                        <a:pt x="87" y="1"/>
                      </a:moveTo>
                      <a:lnTo>
                        <a:pt x="0" y="88"/>
                      </a:lnTo>
                      <a:lnTo>
                        <a:pt x="522" y="604"/>
                      </a:lnTo>
                      <a:lnTo>
                        <a:pt x="610" y="523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523" y="1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8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45"/>
                <p:cNvSpPr/>
                <p:nvPr/>
              </p:nvSpPr>
              <p:spPr>
                <a:xfrm flipH="1">
                  <a:off x="8230007" y="1491404"/>
                  <a:ext cx="39687" cy="4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1" extrusionOk="0">
                      <a:moveTo>
                        <a:pt x="81" y="1"/>
                      </a:moveTo>
                      <a:lnTo>
                        <a:pt x="1" y="88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523" y="0"/>
                      </a:moveTo>
                      <a:lnTo>
                        <a:pt x="1" y="523"/>
                      </a:lnTo>
                      <a:lnTo>
                        <a:pt x="81" y="610"/>
                      </a:lnTo>
                      <a:lnTo>
                        <a:pt x="604" y="87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45"/>
                <p:cNvSpPr/>
                <p:nvPr/>
              </p:nvSpPr>
              <p:spPr>
                <a:xfrm flipH="1">
                  <a:off x="8005555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1" y="87"/>
                      </a:lnTo>
                      <a:lnTo>
                        <a:pt x="523" y="610"/>
                      </a:lnTo>
                      <a:lnTo>
                        <a:pt x="604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45"/>
                <p:cNvSpPr/>
                <p:nvPr/>
              </p:nvSpPr>
              <p:spPr>
                <a:xfrm flipH="1">
                  <a:off x="8117321" y="1582999"/>
                  <a:ext cx="39687" cy="39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03" extrusionOk="0">
                      <a:moveTo>
                        <a:pt x="516" y="0"/>
                      </a:moveTo>
                      <a:lnTo>
                        <a:pt x="0" y="522"/>
                      </a:lnTo>
                      <a:lnTo>
                        <a:pt x="81" y="603"/>
                      </a:lnTo>
                      <a:lnTo>
                        <a:pt x="603" y="8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5"/>
                <p:cNvSpPr/>
                <p:nvPr/>
              </p:nvSpPr>
              <p:spPr>
                <a:xfrm flipH="1">
                  <a:off x="8117321" y="1582539"/>
                  <a:ext cx="39687" cy="4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610" extrusionOk="0">
                      <a:moveTo>
                        <a:pt x="81" y="0"/>
                      </a:moveTo>
                      <a:lnTo>
                        <a:pt x="0" y="87"/>
                      </a:lnTo>
                      <a:lnTo>
                        <a:pt x="523" y="610"/>
                      </a:lnTo>
                      <a:lnTo>
                        <a:pt x="603" y="523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45"/>
                <p:cNvSpPr/>
                <p:nvPr/>
              </p:nvSpPr>
              <p:spPr>
                <a:xfrm flipH="1">
                  <a:off x="7555330" y="1848726"/>
                  <a:ext cx="473620" cy="47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8" h="7208" fill="none" extrusionOk="0">
                      <a:moveTo>
                        <a:pt x="7208" y="3604"/>
                      </a:moveTo>
                      <a:cubicBezTo>
                        <a:pt x="7208" y="5593"/>
                        <a:pt x="5593" y="7207"/>
                        <a:pt x="3604" y="7207"/>
                      </a:cubicBezTo>
                      <a:cubicBezTo>
                        <a:pt x="1615" y="7207"/>
                        <a:pt x="1" y="5593"/>
                        <a:pt x="1" y="3604"/>
                      </a:cubicBezTo>
                      <a:cubicBezTo>
                        <a:pt x="1" y="1615"/>
                        <a:pt x="1615" y="0"/>
                        <a:pt x="3604" y="0"/>
                      </a:cubicBezTo>
                      <a:cubicBezTo>
                        <a:pt x="5593" y="0"/>
                        <a:pt x="7208" y="1615"/>
                        <a:pt x="7208" y="36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66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45"/>
                <p:cNvSpPr/>
                <p:nvPr/>
              </p:nvSpPr>
              <p:spPr>
                <a:xfrm flipH="1">
                  <a:off x="8190844" y="756018"/>
                  <a:ext cx="136015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2070" y="329"/>
                      </a:lnTo>
                      <a:lnTo>
                        <a:pt x="20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45"/>
                <p:cNvSpPr/>
                <p:nvPr/>
              </p:nvSpPr>
              <p:spPr>
                <a:xfrm flipH="1">
                  <a:off x="8096623" y="756018"/>
                  <a:ext cx="67876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329" extrusionOk="0">
                      <a:moveTo>
                        <a:pt x="1" y="1"/>
                      </a:moveTo>
                      <a:lnTo>
                        <a:pt x="1" y="329"/>
                      </a:lnTo>
                      <a:lnTo>
                        <a:pt x="1032" y="329"/>
                      </a:lnTo>
                      <a:lnTo>
                        <a:pt x="10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5"/>
                <p:cNvSpPr/>
                <p:nvPr/>
              </p:nvSpPr>
              <p:spPr>
                <a:xfrm flipH="1">
                  <a:off x="8054835" y="756018"/>
                  <a:ext cx="21618" cy="2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" h="329" extrusionOk="0">
                      <a:moveTo>
                        <a:pt x="0" y="1"/>
                      </a:moveTo>
                      <a:lnTo>
                        <a:pt x="0" y="329"/>
                      </a:lnTo>
                      <a:lnTo>
                        <a:pt x="328" y="329"/>
                      </a:lnTo>
                      <a:lnTo>
                        <a:pt x="3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 flipH="1">
                  <a:off x="8044255" y="1324641"/>
                  <a:ext cx="67876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032" y="168"/>
                      </a:ln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45"/>
                <p:cNvSpPr/>
                <p:nvPr/>
              </p:nvSpPr>
              <p:spPr>
                <a:xfrm flipH="1">
                  <a:off x="7997210" y="1324641"/>
                  <a:ext cx="339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168" extrusionOk="0">
                      <a:moveTo>
                        <a:pt x="0" y="0"/>
                      </a:moveTo>
                      <a:lnTo>
                        <a:pt x="0" y="168"/>
                      </a:lnTo>
                      <a:lnTo>
                        <a:pt x="516" y="1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5"/>
                <p:cNvSpPr/>
                <p:nvPr/>
              </p:nvSpPr>
              <p:spPr>
                <a:xfrm flipH="1">
                  <a:off x="7976053" y="1324641"/>
                  <a:ext cx="11105" cy="1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168" extrusionOk="0">
                      <a:moveTo>
                        <a:pt x="1" y="0"/>
                      </a:moveTo>
                      <a:lnTo>
                        <a:pt x="1" y="168"/>
                      </a:lnTo>
                      <a:lnTo>
                        <a:pt x="168" y="16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6" name="Google Shape;1646;p45"/>
              <p:cNvSpPr/>
              <p:nvPr/>
            </p:nvSpPr>
            <p:spPr>
              <a:xfrm flipH="1">
                <a:off x="7793869" y="801028"/>
                <a:ext cx="2308830" cy="1917213"/>
              </a:xfrm>
              <a:custGeom>
                <a:avLst/>
                <a:gdLst/>
                <a:ahLst/>
                <a:cxnLst/>
                <a:rect l="l" t="t" r="r" b="b"/>
                <a:pathLst>
                  <a:path w="35138" h="29178" fill="none" extrusionOk="0">
                    <a:moveTo>
                      <a:pt x="35138" y="29177"/>
                    </a:moveTo>
                    <a:lnTo>
                      <a:pt x="29177" y="29177"/>
                    </a:ln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669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45"/>
            <p:cNvGrpSpPr/>
            <p:nvPr/>
          </p:nvGrpSpPr>
          <p:grpSpPr>
            <a:xfrm>
              <a:off x="7273001" y="2092076"/>
              <a:ext cx="2184774" cy="2317239"/>
              <a:chOff x="7273001" y="2092076"/>
              <a:chExt cx="2184774" cy="2317239"/>
            </a:xfrm>
          </p:grpSpPr>
          <p:sp>
            <p:nvSpPr>
              <p:cNvPr id="1648" name="Google Shape;1648;p45"/>
              <p:cNvSpPr/>
              <p:nvPr/>
            </p:nvSpPr>
            <p:spPr>
              <a:xfrm>
                <a:off x="7327143" y="2367583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1" y="1"/>
                    </a:moveTo>
                    <a:lnTo>
                      <a:pt x="1" y="2419"/>
                    </a:lnTo>
                    <a:lnTo>
                      <a:pt x="1" y="4837"/>
                    </a:lnTo>
                    <a:lnTo>
                      <a:pt x="690" y="4147"/>
                    </a:lnTo>
                    <a:lnTo>
                      <a:pt x="690" y="2419"/>
                    </a:lnTo>
                    <a:lnTo>
                      <a:pt x="690" y="6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>
                <a:off x="8881159" y="3837960"/>
                <a:ext cx="224917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424" extrusionOk="0">
                    <a:moveTo>
                      <a:pt x="0" y="1"/>
                    </a:moveTo>
                    <a:lnTo>
                      <a:pt x="0" y="978"/>
                    </a:lnTo>
                    <a:lnTo>
                      <a:pt x="1226" y="2198"/>
                    </a:lnTo>
                    <a:lnTo>
                      <a:pt x="2452" y="3423"/>
                    </a:lnTo>
                    <a:lnTo>
                      <a:pt x="3423" y="3423"/>
                    </a:lnTo>
                    <a:lnTo>
                      <a:pt x="1715" y="17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>
                <a:off x="7273001" y="2092076"/>
                <a:ext cx="93370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14" extrusionOk="0">
                    <a:moveTo>
                      <a:pt x="711" y="369"/>
                    </a:moveTo>
                    <a:cubicBezTo>
                      <a:pt x="891" y="369"/>
                      <a:pt x="1046" y="523"/>
                      <a:pt x="1046" y="704"/>
                    </a:cubicBezTo>
                    <a:cubicBezTo>
                      <a:pt x="1046" y="891"/>
                      <a:pt x="891" y="1039"/>
                      <a:pt x="711" y="1039"/>
                    </a:cubicBezTo>
                    <a:cubicBezTo>
                      <a:pt x="530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1"/>
                    </a:moveTo>
                    <a:cubicBezTo>
                      <a:pt x="322" y="1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21" y="1092"/>
                      <a:pt x="1421" y="704"/>
                    </a:cubicBezTo>
                    <a:cubicBezTo>
                      <a:pt x="1421" y="315"/>
                      <a:pt x="1099" y="1"/>
                      <a:pt x="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>
                <a:off x="7307365" y="2172632"/>
                <a:ext cx="2150409" cy="223668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0" extrusionOk="0">
                    <a:moveTo>
                      <a:pt x="0" y="0"/>
                    </a:moveTo>
                    <a:lnTo>
                      <a:pt x="0" y="9351"/>
                    </a:lnTo>
                    <a:lnTo>
                      <a:pt x="14220" y="23571"/>
                    </a:lnTo>
                    <a:lnTo>
                      <a:pt x="14280" y="23624"/>
                    </a:lnTo>
                    <a:lnTo>
                      <a:pt x="22050" y="23624"/>
                    </a:lnTo>
                    <a:lnTo>
                      <a:pt x="32465" y="34040"/>
                    </a:lnTo>
                    <a:lnTo>
                      <a:pt x="32727" y="33778"/>
                    </a:lnTo>
                    <a:lnTo>
                      <a:pt x="22258" y="23309"/>
                    </a:lnTo>
                    <a:lnTo>
                      <a:pt x="22204" y="23256"/>
                    </a:lnTo>
                    <a:lnTo>
                      <a:pt x="14434" y="23256"/>
                    </a:lnTo>
                    <a:lnTo>
                      <a:pt x="375" y="91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7515522" y="2984171"/>
                <a:ext cx="572641" cy="570867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8688" extrusionOk="0">
                    <a:moveTo>
                      <a:pt x="0" y="0"/>
                    </a:moveTo>
                    <a:lnTo>
                      <a:pt x="0" y="3892"/>
                    </a:lnTo>
                    <a:lnTo>
                      <a:pt x="4796" y="8688"/>
                    </a:lnTo>
                    <a:lnTo>
                      <a:pt x="8714" y="8688"/>
                    </a:lnTo>
                    <a:lnTo>
                      <a:pt x="8714" y="8540"/>
                    </a:lnTo>
                    <a:lnTo>
                      <a:pt x="4863" y="8540"/>
                    </a:lnTo>
                    <a:lnTo>
                      <a:pt x="148" y="3832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6783161" y="3100800"/>
              <a:ext cx="2207639" cy="2298316"/>
              <a:chOff x="6783161" y="3100800"/>
              <a:chExt cx="2207639" cy="2298316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8925576" y="4885846"/>
                <a:ext cx="45404" cy="31782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837" extrusionOk="0">
                    <a:moveTo>
                      <a:pt x="691" y="1"/>
                    </a:moveTo>
                    <a:lnTo>
                      <a:pt x="1" y="690"/>
                    </a:lnTo>
                    <a:lnTo>
                      <a:pt x="1" y="2418"/>
                    </a:lnTo>
                    <a:lnTo>
                      <a:pt x="1" y="4153"/>
                    </a:lnTo>
                    <a:lnTo>
                      <a:pt x="691" y="4836"/>
                    </a:lnTo>
                    <a:lnTo>
                      <a:pt x="691" y="241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192445" y="3508771"/>
                <a:ext cx="224523" cy="224982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24" extrusionOk="0">
                    <a:moveTo>
                      <a:pt x="1" y="0"/>
                    </a:moveTo>
                    <a:lnTo>
                      <a:pt x="1709" y="1708"/>
                    </a:lnTo>
                    <a:lnTo>
                      <a:pt x="3417" y="3423"/>
                    </a:lnTo>
                    <a:lnTo>
                      <a:pt x="3417" y="2445"/>
                    </a:lnTo>
                    <a:lnTo>
                      <a:pt x="2191" y="122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>
                <a:off x="6783161" y="3100800"/>
                <a:ext cx="92976" cy="9291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414" extrusionOk="0">
                    <a:moveTo>
                      <a:pt x="711" y="369"/>
                    </a:moveTo>
                    <a:cubicBezTo>
                      <a:pt x="892" y="369"/>
                      <a:pt x="1046" y="523"/>
                      <a:pt x="1046" y="704"/>
                    </a:cubicBezTo>
                    <a:cubicBezTo>
                      <a:pt x="1046" y="891"/>
                      <a:pt x="892" y="1039"/>
                      <a:pt x="711" y="1039"/>
                    </a:cubicBezTo>
                    <a:cubicBezTo>
                      <a:pt x="523" y="1039"/>
                      <a:pt x="376" y="891"/>
                      <a:pt x="376" y="704"/>
                    </a:cubicBezTo>
                    <a:cubicBezTo>
                      <a:pt x="376" y="523"/>
                      <a:pt x="530" y="369"/>
                      <a:pt x="711" y="369"/>
                    </a:cubicBezTo>
                    <a:close/>
                    <a:moveTo>
                      <a:pt x="711" y="0"/>
                    </a:moveTo>
                    <a:cubicBezTo>
                      <a:pt x="322" y="0"/>
                      <a:pt x="1" y="315"/>
                      <a:pt x="1" y="704"/>
                    </a:cubicBezTo>
                    <a:cubicBezTo>
                      <a:pt x="1" y="1092"/>
                      <a:pt x="322" y="1414"/>
                      <a:pt x="711" y="1414"/>
                    </a:cubicBezTo>
                    <a:cubicBezTo>
                      <a:pt x="1099" y="1414"/>
                      <a:pt x="1414" y="1092"/>
                      <a:pt x="1414" y="704"/>
                    </a:cubicBezTo>
                    <a:cubicBezTo>
                      <a:pt x="1414" y="315"/>
                      <a:pt x="1099" y="0"/>
                      <a:pt x="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>
                <a:off x="6840391" y="3161973"/>
                <a:ext cx="2150409" cy="2237143"/>
              </a:xfrm>
              <a:custGeom>
                <a:avLst/>
                <a:gdLst/>
                <a:ahLst/>
                <a:cxnLst/>
                <a:rect l="l" t="t" r="r" b="b"/>
                <a:pathLst>
                  <a:path w="32727" h="34047" extrusionOk="0">
                    <a:moveTo>
                      <a:pt x="268" y="0"/>
                    </a:moveTo>
                    <a:lnTo>
                      <a:pt x="1" y="268"/>
                    </a:lnTo>
                    <a:lnTo>
                      <a:pt x="10476" y="10737"/>
                    </a:lnTo>
                    <a:lnTo>
                      <a:pt x="10530" y="10791"/>
                    </a:lnTo>
                    <a:lnTo>
                      <a:pt x="18299" y="10791"/>
                    </a:lnTo>
                    <a:lnTo>
                      <a:pt x="32359" y="24850"/>
                    </a:lnTo>
                    <a:lnTo>
                      <a:pt x="32359" y="34046"/>
                    </a:lnTo>
                    <a:lnTo>
                      <a:pt x="32727" y="34046"/>
                    </a:lnTo>
                    <a:lnTo>
                      <a:pt x="32727" y="24696"/>
                    </a:lnTo>
                    <a:lnTo>
                      <a:pt x="18507" y="10469"/>
                    </a:lnTo>
                    <a:lnTo>
                      <a:pt x="18454" y="10416"/>
                    </a:lnTo>
                    <a:lnTo>
                      <a:pt x="10684" y="1041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>
                <a:off x="8210431" y="4016222"/>
                <a:ext cx="572181" cy="571327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8695" extrusionOk="0">
                    <a:moveTo>
                      <a:pt x="0" y="0"/>
                    </a:moveTo>
                    <a:lnTo>
                      <a:pt x="0" y="154"/>
                    </a:lnTo>
                    <a:lnTo>
                      <a:pt x="3852" y="154"/>
                    </a:lnTo>
                    <a:lnTo>
                      <a:pt x="8560" y="4863"/>
                    </a:lnTo>
                    <a:lnTo>
                      <a:pt x="8560" y="8694"/>
                    </a:lnTo>
                    <a:lnTo>
                      <a:pt x="8708" y="8694"/>
                    </a:lnTo>
                    <a:lnTo>
                      <a:pt x="8708" y="4803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45"/>
            <p:cNvGrpSpPr/>
            <p:nvPr/>
          </p:nvGrpSpPr>
          <p:grpSpPr>
            <a:xfrm>
              <a:off x="6921250" y="558046"/>
              <a:ext cx="2268483" cy="2209664"/>
              <a:chOff x="6921250" y="558046"/>
              <a:chExt cx="2268483" cy="2209664"/>
            </a:xfrm>
          </p:grpSpPr>
          <p:sp>
            <p:nvSpPr>
              <p:cNvPr id="1660" name="Google Shape;1660;p45"/>
              <p:cNvSpPr/>
              <p:nvPr/>
            </p:nvSpPr>
            <p:spPr>
              <a:xfrm rot="-2700000">
                <a:off x="6934344" y="1437376"/>
                <a:ext cx="62554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8" extrusionOk="0">
                    <a:moveTo>
                      <a:pt x="476" y="255"/>
                    </a:moveTo>
                    <a:cubicBezTo>
                      <a:pt x="597" y="255"/>
                      <a:pt x="704" y="355"/>
                      <a:pt x="704" y="476"/>
                    </a:cubicBezTo>
                    <a:cubicBezTo>
                      <a:pt x="704" y="603"/>
                      <a:pt x="597" y="703"/>
                      <a:pt x="476" y="703"/>
                    </a:cubicBezTo>
                    <a:cubicBezTo>
                      <a:pt x="349" y="703"/>
                      <a:pt x="248" y="603"/>
                      <a:pt x="248" y="476"/>
                    </a:cubicBezTo>
                    <a:cubicBezTo>
                      <a:pt x="248" y="355"/>
                      <a:pt x="349" y="255"/>
                      <a:pt x="476" y="255"/>
                    </a:cubicBezTo>
                    <a:close/>
                    <a:moveTo>
                      <a:pt x="476" y="0"/>
                    </a:moveTo>
                    <a:cubicBezTo>
                      <a:pt x="215" y="0"/>
                      <a:pt x="1" y="215"/>
                      <a:pt x="1" y="476"/>
                    </a:cubicBezTo>
                    <a:cubicBezTo>
                      <a:pt x="1" y="744"/>
                      <a:pt x="215" y="958"/>
                      <a:pt x="476" y="958"/>
                    </a:cubicBezTo>
                    <a:cubicBezTo>
                      <a:pt x="737" y="958"/>
                      <a:pt x="952" y="744"/>
                      <a:pt x="952" y="476"/>
                    </a:cubicBezTo>
                    <a:cubicBezTo>
                      <a:pt x="952" y="215"/>
                      <a:pt x="737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rot="-2700000">
                <a:off x="7442081" y="743230"/>
                <a:ext cx="1285641" cy="1839295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27992" extrusionOk="0">
                    <a:moveTo>
                      <a:pt x="181" y="0"/>
                    </a:moveTo>
                    <a:lnTo>
                      <a:pt x="0" y="181"/>
                    </a:lnTo>
                    <a:lnTo>
                      <a:pt x="6725" y="6906"/>
                    </a:lnTo>
                    <a:lnTo>
                      <a:pt x="6765" y="6940"/>
                    </a:lnTo>
                    <a:lnTo>
                      <a:pt x="12097" y="6940"/>
                    </a:lnTo>
                    <a:lnTo>
                      <a:pt x="19311" y="14160"/>
                    </a:lnTo>
                    <a:lnTo>
                      <a:pt x="19311" y="16263"/>
                    </a:lnTo>
                    <a:lnTo>
                      <a:pt x="14836" y="20737"/>
                    </a:lnTo>
                    <a:lnTo>
                      <a:pt x="14836" y="24629"/>
                    </a:lnTo>
                    <a:lnTo>
                      <a:pt x="18199" y="27991"/>
                    </a:lnTo>
                    <a:lnTo>
                      <a:pt x="18380" y="27817"/>
                    </a:lnTo>
                    <a:lnTo>
                      <a:pt x="15091" y="24522"/>
                    </a:lnTo>
                    <a:lnTo>
                      <a:pt x="15091" y="20845"/>
                    </a:lnTo>
                    <a:lnTo>
                      <a:pt x="19565" y="16370"/>
                    </a:lnTo>
                    <a:lnTo>
                      <a:pt x="19565" y="14053"/>
                    </a:lnTo>
                    <a:lnTo>
                      <a:pt x="12238" y="6725"/>
                    </a:lnTo>
                    <a:lnTo>
                      <a:pt x="12197" y="6692"/>
                    </a:lnTo>
                    <a:lnTo>
                      <a:pt x="6866" y="669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627;p45">
            <a:extLst>
              <a:ext uri="{FF2B5EF4-FFF2-40B4-BE49-F238E27FC236}">
                <a16:creationId xmlns:a16="http://schemas.microsoft.com/office/drawing/2014/main" id="{9E43E6C6-CCDE-414E-A923-9F3960511C74}"/>
              </a:ext>
            </a:extLst>
          </p:cNvPr>
          <p:cNvSpPr txBox="1">
            <a:spLocks/>
          </p:cNvSpPr>
          <p:nvPr/>
        </p:nvSpPr>
        <p:spPr>
          <a:xfrm>
            <a:off x="-5900854" y="931678"/>
            <a:ext cx="5761392" cy="26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endParaRPr lang="fr-FR"/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Select two prime numbers </a:t>
            </a:r>
            <a:r>
              <a:rPr lang="en" sz="2400">
                <a:solidFill>
                  <a:schemeClr val="tx2"/>
                </a:solidFill>
              </a:rPr>
              <a:t>p</a:t>
            </a:r>
            <a:r>
              <a:rPr lang="en" sz="2400"/>
              <a:t> &amp; </a:t>
            </a:r>
            <a:r>
              <a:rPr lang="en" sz="2400">
                <a:solidFill>
                  <a:schemeClr val="tx2"/>
                </a:solidFill>
              </a:rPr>
              <a:t>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n" sz="2400">
                <a:solidFill>
                  <a:schemeClr val="tx2"/>
                </a:solidFill>
              </a:rPr>
              <a:t>n = p x q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</a:rPr>
              <a:t>Calculate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DM Sans"/>
              </a:rPr>
              <a:t>(n) = (p-1) x (q-1)</a:t>
            </a: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a small number e, co prime to m , with 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GCD(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en" sz="2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(n),e) = 1			              1&lt;e&lt;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r>
              <a:rPr lang="en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Calculate d*e mod </a:t>
            </a:r>
            <a:r>
              <a:rPr lang="el-GR" sz="2400">
                <a:solidFill>
                  <a:schemeClr val="tx2"/>
                </a:solidFill>
                <a:latin typeface="DM Sans"/>
              </a:rPr>
              <a:t>φ</a:t>
            </a:r>
            <a:r>
              <a:rPr lang="fr-FR" sz="2400">
                <a:solidFill>
                  <a:schemeClr val="tx2"/>
                </a:solidFill>
                <a:latin typeface="DM Sans"/>
              </a:rPr>
              <a:t>(n) = 1</a:t>
            </a:r>
            <a:endParaRPr lang="en" sz="240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69900" indent="-342900">
              <a:spcBef>
                <a:spcPts val="1000"/>
              </a:spcBef>
              <a:buFont typeface="+mj-lt"/>
              <a:buAutoNum type="arabicPeriod"/>
            </a:pPr>
            <a:endParaRPr lang="en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BE99-7B28-45F1-883D-235AE258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7" y="2092075"/>
            <a:ext cx="1174509" cy="117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2DDC5-C77A-4B09-AFA3-8E7D0AB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95" y="2079012"/>
            <a:ext cx="1174509" cy="117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872F8F-E75F-49C7-9C8E-AEC9AAF9F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27" y="1461867"/>
            <a:ext cx="573301" cy="573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AE43-BB4D-471E-BF30-6AA1FEC1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492" y="1461867"/>
            <a:ext cx="574697" cy="5746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93962-AD5F-463C-B1CC-1521A68EA9D8}"/>
              </a:ext>
            </a:extLst>
          </p:cNvPr>
          <p:cNvCxnSpPr>
            <a:cxnSpLocks/>
          </p:cNvCxnSpPr>
          <p:nvPr/>
        </p:nvCxnSpPr>
        <p:spPr>
          <a:xfrm>
            <a:off x="2240280" y="2685410"/>
            <a:ext cx="23317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3C4971-7BB4-44B5-89E0-050B73B0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17" y="2082701"/>
            <a:ext cx="432526" cy="4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Protect your Digital Identity by Slidesgo">
  <a:themeElements>
    <a:clrScheme name="Simple Light">
      <a:dk1>
        <a:srgbClr val="FFFFFF"/>
      </a:dk1>
      <a:lt1>
        <a:srgbClr val="011936"/>
      </a:lt1>
      <a:dk2>
        <a:srgbClr val="15C2BC"/>
      </a:dk2>
      <a:lt2>
        <a:srgbClr val="E64566"/>
      </a:lt2>
      <a:accent1>
        <a:srgbClr val="4653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1326</Words>
  <Application>Microsoft Office PowerPoint</Application>
  <PresentationFormat>On-screen Show (16:9)</PresentationFormat>
  <Paragraphs>181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Wingdings</vt:lpstr>
      <vt:lpstr>DM Sans</vt:lpstr>
      <vt:lpstr>Nunito Light</vt:lpstr>
      <vt:lpstr>Bebas Neue</vt:lpstr>
      <vt:lpstr>Cambria Math</vt:lpstr>
      <vt:lpstr>Roboto</vt:lpstr>
      <vt:lpstr>Arial</vt:lpstr>
      <vt:lpstr>Orbitron</vt:lpstr>
      <vt:lpstr>How to Protect your Digital Identity by Slidesgo</vt:lpstr>
      <vt:lpstr>RSA ALGORITHM IN CRYPTOGRAPHY</vt:lpstr>
      <vt:lpstr>CONTENTS OF THIS Presentation</vt:lpstr>
      <vt:lpstr>Introduction to Cryptography</vt:lpstr>
      <vt:lpstr>Private Key Cryptography</vt:lpstr>
      <vt:lpstr>Public Key  Cryptography</vt:lpstr>
      <vt:lpstr>RSA Algorithm</vt:lpstr>
      <vt:lpstr>RSA Algorithm</vt:lpstr>
      <vt:lpstr>DIGITAL SIGNATURE</vt:lpstr>
      <vt:lpstr>DIGITAL SIGNATURE</vt:lpstr>
      <vt:lpstr>DIGITAL SIGNATURE</vt:lpstr>
      <vt:lpstr>DIGITAL SIGNATURE</vt:lpstr>
      <vt:lpstr>DIGITAL SIGNATURE</vt:lpstr>
      <vt:lpstr>DIGITAL SIGNATURE</vt:lpstr>
      <vt:lpstr>DIGITAL SIGNATURE</vt:lpstr>
      <vt:lpstr>DIGITAL SIGNATURE</vt:lpstr>
      <vt:lpstr>DIGITAL SIGNATURE</vt:lpstr>
      <vt:lpstr>Key generation</vt:lpstr>
      <vt:lpstr>Encryption</vt:lpstr>
      <vt:lpstr>RSA Algorithm Example</vt:lpstr>
      <vt:lpstr>Encryption</vt:lpstr>
      <vt:lpstr>Advantages</vt:lpstr>
      <vt:lpstr>We know we did well    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 ALGORITHM IN CRYPTOGRAPHA</dc:title>
  <cp:lastModifiedBy>mounir mitro</cp:lastModifiedBy>
  <cp:revision>22</cp:revision>
  <dcterms:modified xsi:type="dcterms:W3CDTF">2025-04-23T19:45:58Z</dcterms:modified>
</cp:coreProperties>
</file>